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4"/>
  </p:sldMasterIdLst>
  <p:sldIdLst>
    <p:sldId id="263" r:id="rId5"/>
    <p:sldId id="257" r:id="rId6"/>
    <p:sldId id="258" r:id="rId7"/>
    <p:sldId id="259" r:id="rId8"/>
    <p:sldId id="265" r:id="rId9"/>
    <p:sldId id="266" r:id="rId10"/>
    <p:sldId id="270" r:id="rId11"/>
    <p:sldId id="269" r:id="rId12"/>
    <p:sldId id="271" r:id="rId13"/>
    <p:sldId id="272" r:id="rId14"/>
    <p:sldId id="260" r:id="rId15"/>
    <p:sldId id="274" r:id="rId16"/>
    <p:sldId id="262" r:id="rId17"/>
    <p:sldId id="273" r:id="rId18"/>
  </p:sldIdLst>
  <p:sldSz cx="9144000" cy="6858000" type="screen4x3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AFF67-8E1D-4439-8098-E342C1B64CE9}" v="62" dt="2023-09-13T08:00:18.383"/>
    <p1510:client id="{0BE631BE-0547-0F35-35D2-E25A39F7696E}" v="136" dt="2023-09-13T23:20:44.043"/>
    <p1510:client id="{26E2ADFC-0BC7-4527-A798-B67858AF63DA}" v="77" dt="2023-09-13T05:35:52.794"/>
    <p1510:client id="{29E910CE-D34E-4EAC-92EF-BAFCE53B2C11}" v="196" dt="2023-09-13T23:29:34.649"/>
    <p1510:client id="{2F208B5D-3391-416B-8CE2-CA9AFD96C219}" v="85" dt="2023-09-13T21:17:27.599"/>
    <p1510:client id="{38F69E61-094D-4308-B118-5FF34607AC50}" v="16" dt="2023-09-13T11:33:47.721"/>
    <p1510:client id="{3B6C502A-1381-4E86-B340-508593CAA820}" v="712" dt="2023-09-13T00:10:49.829"/>
    <p1510:client id="{6057B13C-0187-4705-AC03-B2F71045A8F8}" v="779" dt="2023-09-12T21:59:50.968"/>
    <p1510:client id="{61524A5B-3104-4CAB-A05E-1603D6B14EEE}" v="289" dt="2023-09-13T04:08:59.867"/>
    <p1510:client id="{625E81DB-839D-495E-A2F6-E51BEDBEFA34}" v="7" dt="2023-09-13T11:40:33.096"/>
    <p1510:client id="{626BFD99-583E-4D1D-B5E5-C271EA9A1905}" v="20" dt="2023-09-13T22:44:39.491"/>
    <p1510:client id="{648BBDC3-CDB9-450E-9C29-C546D588B561}" v="2" dt="2023-09-13T02:21:03.221"/>
    <p1510:client id="{89ED019E-AE3B-435A-85C2-3E6C483AB593}" v="3" dt="2023-09-13T09:24:48.666"/>
    <p1510:client id="{8A882F18-F5B2-4204-8533-BE74BE9717FC}" v="12" dt="2023-09-13T11:01:04.225"/>
    <p1510:client id="{906FD5D1-FAB7-4D8E-93C7-EB3D38EB070C}" v="117" dt="2023-09-11T18:26:18.799"/>
    <p1510:client id="{CBA984AF-C908-4D17-9873-6DA399501FFA}" v="5" dt="2023-09-13T09:53:23.605"/>
    <p1510:client id="{CBD61BC2-BDF3-4DF2-A2FC-AE5AB2BB1E36}" v="3" dt="2023-09-13T06:04:34.745"/>
    <p1510:client id="{CE6CC331-E64D-474F-B4F9-376F54F29164}" v="164" dt="2023-09-13T06:40:38.079"/>
    <p1510:client id="{DB1F7063-1B33-4BC1-8BA8-8EBC2B500CE8}" v="97" dt="2023-09-13T09:50:29.722"/>
    <p1510:client id="{DB963305-B204-49F4-A3BD-92E0652CC9FF}" v="51" dt="2023-09-13T21:44:22.431"/>
    <p1510:client id="{DE1188E6-85B2-4BCB-9A50-B07647170AC1}" v="4" dt="2023-09-13T22:36:50.903"/>
    <p1510:client id="{EE881AFB-83BC-42FE-9FDB-E09F52656422}" v="2" dt="2023-09-13T07:23:53.119"/>
    <p1510:client id="{FD967350-761E-42DD-B0BB-05C77108A15B}" v="50" dt="2023-09-13T06:52:17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, Nay" userId="S::nay.xie@lincolnuni.ac.nz::7d8a05c5-2eba-4fd4-9911-14a102fd8667" providerId="AD" clId="Web-{FD967350-761E-42DD-B0BB-05C77108A15B}"/>
    <pc:docChg chg="addSld delSld modSld">
      <pc:chgData name="Xie, Nay" userId="S::nay.xie@lincolnuni.ac.nz::7d8a05c5-2eba-4fd4-9911-14a102fd8667" providerId="AD" clId="Web-{FD967350-761E-42DD-B0BB-05C77108A15B}" dt="2023-09-13T06:52:17.864" v="65" actId="20577"/>
      <pc:docMkLst>
        <pc:docMk/>
      </pc:docMkLst>
      <pc:sldChg chg="addSp delSp modSp">
        <pc:chgData name="Xie, Nay" userId="S::nay.xie@lincolnuni.ac.nz::7d8a05c5-2eba-4fd4-9911-14a102fd8667" providerId="AD" clId="Web-{FD967350-761E-42DD-B0BB-05C77108A15B}" dt="2023-09-13T06:44:50.840" v="18" actId="1076"/>
        <pc:sldMkLst>
          <pc:docMk/>
          <pc:sldMk cId="985845459" sldId="259"/>
        </pc:sldMkLst>
        <pc:spChg chg="mod">
          <ac:chgData name="Xie, Nay" userId="S::nay.xie@lincolnuni.ac.nz::7d8a05c5-2eba-4fd4-9911-14a102fd8667" providerId="AD" clId="Web-{FD967350-761E-42DD-B0BB-05C77108A15B}" dt="2023-09-13T06:43:27.588" v="13"/>
          <ac:spMkLst>
            <pc:docMk/>
            <pc:sldMk cId="985845459" sldId="259"/>
            <ac:spMk id="2" creationId="{5F9DF6DD-0847-5887-22CE-6F1160DAF2D7}"/>
          </ac:spMkLst>
        </pc:spChg>
        <pc:grpChg chg="add">
          <ac:chgData name="Xie, Nay" userId="S::nay.xie@lincolnuni.ac.nz::7d8a05c5-2eba-4fd4-9911-14a102fd8667" providerId="AD" clId="Web-{FD967350-761E-42DD-B0BB-05C77108A15B}" dt="2023-09-13T06:43:27.588" v="13"/>
          <ac:grpSpMkLst>
            <pc:docMk/>
            <pc:sldMk cId="985845459" sldId="259"/>
            <ac:grpSpMk id="37" creationId="{A825BD3A-E149-3C61-449F-23D1B09562D9}"/>
          </ac:grpSpMkLst>
        </pc:grpChg>
        <pc:graphicFrameChg chg="mod ord modGraphic">
          <ac:chgData name="Xie, Nay" userId="S::nay.xie@lincolnuni.ac.nz::7d8a05c5-2eba-4fd4-9911-14a102fd8667" providerId="AD" clId="Web-{FD967350-761E-42DD-B0BB-05C77108A15B}" dt="2023-09-13T06:43:27.588" v="13"/>
          <ac:graphicFrameMkLst>
            <pc:docMk/>
            <pc:sldMk cId="985845459" sldId="259"/>
            <ac:graphicFrameMk id="35" creationId="{64368A2D-0CFF-18DD-C725-A26F4B4E33C8}"/>
          </ac:graphicFrameMkLst>
        </pc:graphicFrameChg>
        <pc:picChg chg="mod">
          <ac:chgData name="Xie, Nay" userId="S::nay.xie@lincolnuni.ac.nz::7d8a05c5-2eba-4fd4-9911-14a102fd8667" providerId="AD" clId="Web-{FD967350-761E-42DD-B0BB-05C77108A15B}" dt="2023-09-13T06:44:50.840" v="18" actId="1076"/>
          <ac:picMkLst>
            <pc:docMk/>
            <pc:sldMk cId="985845459" sldId="259"/>
            <ac:picMk id="4" creationId="{DE2217A7-A78E-5E41-CDA8-135FAB5B35EA}"/>
          </ac:picMkLst>
        </pc:picChg>
        <pc:picChg chg="add del">
          <ac:chgData name="Xie, Nay" userId="S::nay.xie@lincolnuni.ac.nz::7d8a05c5-2eba-4fd4-9911-14a102fd8667" providerId="AD" clId="Web-{FD967350-761E-42DD-B0BB-05C77108A15B}" dt="2023-09-13T06:44:47.027" v="17"/>
          <ac:picMkLst>
            <pc:docMk/>
            <pc:sldMk cId="985845459" sldId="259"/>
            <ac:picMk id="25" creationId="{342102AD-1FA8-926B-DEDD-D121B8CACBE6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52:17.864" v="65" actId="20577"/>
        <pc:sldMkLst>
          <pc:docMk/>
          <pc:sldMk cId="1212377773" sldId="262"/>
        </pc:sldMkLst>
        <pc:spChg chg="mod">
          <ac:chgData name="Xie, Nay" userId="S::nay.xie@lincolnuni.ac.nz::7d8a05c5-2eba-4fd4-9911-14a102fd8667" providerId="AD" clId="Web-{FD967350-761E-42DD-B0BB-05C77108A15B}" dt="2023-09-13T06:52:01.958" v="61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FD967350-761E-42DD-B0BB-05C77108A15B}" dt="2023-09-13T06:52:17.864" v="65" actId="20577"/>
          <ac:spMkLst>
            <pc:docMk/>
            <pc:sldMk cId="1212377773" sldId="262"/>
            <ac:spMk id="3" creationId="{EEBA2060-CDF6-3A69-5494-CDBC8520DEE1}"/>
          </ac:spMkLst>
        </pc:spChg>
        <pc:spChg chg="add del">
          <ac:chgData name="Xie, Nay" userId="S::nay.xie@lincolnuni.ac.nz::7d8a05c5-2eba-4fd4-9911-14a102fd8667" providerId="AD" clId="Web-{FD967350-761E-42DD-B0BB-05C77108A15B}" dt="2023-09-13T06:51:57.723" v="58"/>
          <ac:spMkLst>
            <pc:docMk/>
            <pc:sldMk cId="1212377773" sldId="262"/>
            <ac:spMk id="10" creationId="{3ECBE1F1-D69B-4AFA-ABD5-8E41720EF6DE}"/>
          </ac:spMkLst>
        </pc:spChg>
        <pc:spChg chg="add del">
          <ac:chgData name="Xie, Nay" userId="S::nay.xie@lincolnuni.ac.nz::7d8a05c5-2eba-4fd4-9911-14a102fd8667" providerId="AD" clId="Web-{FD967350-761E-42DD-B0BB-05C77108A15B}" dt="2023-09-13T06:51:57.723" v="58"/>
          <ac:spMkLst>
            <pc:docMk/>
            <pc:sldMk cId="1212377773" sldId="262"/>
            <ac:spMk id="12" creationId="{603A6265-E10C-4B85-9C20-E75FCAF9CC63}"/>
          </ac:spMkLst>
        </pc:spChg>
        <pc:spChg chg="add del">
          <ac:chgData name="Xie, Nay" userId="S::nay.xie@lincolnuni.ac.nz::7d8a05c5-2eba-4fd4-9911-14a102fd8667" providerId="AD" clId="Web-{FD967350-761E-42DD-B0BB-05C77108A15B}" dt="2023-09-13T06:52:01.942" v="60"/>
          <ac:spMkLst>
            <pc:docMk/>
            <pc:sldMk cId="1212377773" sldId="262"/>
            <ac:spMk id="14" creationId="{04812C46-200A-4DEB-A05E-3ED6C68C2387}"/>
          </ac:spMkLst>
        </pc:spChg>
        <pc:spChg chg="add del">
          <ac:chgData name="Xie, Nay" userId="S::nay.xie@lincolnuni.ac.nz::7d8a05c5-2eba-4fd4-9911-14a102fd8667" providerId="AD" clId="Web-{FD967350-761E-42DD-B0BB-05C77108A15B}" dt="2023-09-13T06:52:01.942" v="60"/>
          <ac:spMkLst>
            <pc:docMk/>
            <pc:sldMk cId="1212377773" sldId="262"/>
            <ac:spMk id="15" creationId="{D1EA859B-E555-4109-94F3-6700E046E008}"/>
          </ac:spMkLst>
        </pc:spChg>
        <pc:spChg chg="add">
          <ac:chgData name="Xie, Nay" userId="S::nay.xie@lincolnuni.ac.nz::7d8a05c5-2eba-4fd4-9911-14a102fd8667" providerId="AD" clId="Web-{FD967350-761E-42DD-B0BB-05C77108A15B}" dt="2023-09-13T06:52:01.958" v="61"/>
          <ac:spMkLst>
            <pc:docMk/>
            <pc:sldMk cId="1212377773" sldId="262"/>
            <ac:spMk id="17" creationId="{2C61293E-6EBE-43EF-A52C-9BEBFD7679D4}"/>
          </ac:spMkLst>
        </pc:spChg>
        <pc:spChg chg="add">
          <ac:chgData name="Xie, Nay" userId="S::nay.xie@lincolnuni.ac.nz::7d8a05c5-2eba-4fd4-9911-14a102fd8667" providerId="AD" clId="Web-{FD967350-761E-42DD-B0BB-05C77108A15B}" dt="2023-09-13T06:52:01.958" v="61"/>
          <ac:spMkLst>
            <pc:docMk/>
            <pc:sldMk cId="1212377773" sldId="262"/>
            <ac:spMk id="18" creationId="{21540236-BFD5-4A9D-8840-4703E7F76825}"/>
          </ac:spMkLst>
        </pc:spChg>
        <pc:picChg chg="mod ord">
          <ac:chgData name="Xie, Nay" userId="S::nay.xie@lincolnuni.ac.nz::7d8a05c5-2eba-4fd4-9911-14a102fd8667" providerId="AD" clId="Web-{FD967350-761E-42DD-B0BB-05C77108A15B}" dt="2023-09-13T06:52:01.958" v="61"/>
          <ac:picMkLst>
            <pc:docMk/>
            <pc:sldMk cId="1212377773" sldId="262"/>
            <ac:picMk id="5" creationId="{A0A5BC99-1D8E-E06A-E4A3-261914D2A6B0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48:30.844" v="32"/>
        <pc:sldMkLst>
          <pc:docMk/>
          <pc:sldMk cId="3009076247" sldId="266"/>
        </pc:sldMkLst>
        <pc:spChg chg="mod">
          <ac:chgData name="Xie, Nay" userId="S::nay.xie@lincolnuni.ac.nz::7d8a05c5-2eba-4fd4-9911-14a102fd8667" providerId="AD" clId="Web-{FD967350-761E-42DD-B0BB-05C77108A15B}" dt="2023-09-13T06:48:30.844" v="32"/>
          <ac:spMkLst>
            <pc:docMk/>
            <pc:sldMk cId="3009076247" sldId="266"/>
            <ac:spMk id="2" creationId="{5F9DF6DD-0847-5887-22CE-6F1160DAF2D7}"/>
          </ac:spMkLst>
        </pc:spChg>
        <pc:spChg chg="add del">
          <ac:chgData name="Xie, Nay" userId="S::nay.xie@lincolnuni.ac.nz::7d8a05c5-2eba-4fd4-9911-14a102fd8667" providerId="AD" clId="Web-{FD967350-761E-42DD-B0BB-05C77108A15B}" dt="2023-09-13T06:48:30.844" v="32"/>
          <ac:spMkLst>
            <pc:docMk/>
            <pc:sldMk cId="3009076247" sldId="266"/>
            <ac:spMk id="163" creationId="{352BEC0E-22F8-46D0-9632-375DB541B06C}"/>
          </ac:spMkLst>
        </pc:spChg>
        <pc:spChg chg="add del">
          <ac:chgData name="Xie, Nay" userId="S::nay.xie@lincolnuni.ac.nz::7d8a05c5-2eba-4fd4-9911-14a102fd8667" providerId="AD" clId="Web-{FD967350-761E-42DD-B0BB-05C77108A15B}" dt="2023-09-13T06:48:30.844" v="32"/>
          <ac:spMkLst>
            <pc:docMk/>
            <pc:sldMk cId="3009076247" sldId="266"/>
            <ac:spMk id="165" creationId="{3FCFB1DE-0B7E-48CC-BA90-B2AB0889F9D6}"/>
          </ac:spMkLst>
        </pc:spChg>
        <pc:grpChg chg="del">
          <ac:chgData name="Xie, Nay" userId="S::nay.xie@lincolnuni.ac.nz::7d8a05c5-2eba-4fd4-9911-14a102fd8667" providerId="AD" clId="Web-{FD967350-761E-42DD-B0BB-05C77108A15B}" dt="2023-09-13T06:45:42.028" v="19"/>
          <ac:grpSpMkLst>
            <pc:docMk/>
            <pc:sldMk cId="3009076247" sldId="266"/>
            <ac:grpSpMk id="156" creationId="{792AA144-DDFF-C43B-6866-516C9091D065}"/>
          </ac:grpSpMkLst>
        </pc:grpChg>
        <pc:grpChg chg="add">
          <ac:chgData name="Xie, Nay" userId="S::nay.xie@lincolnuni.ac.nz::7d8a05c5-2eba-4fd4-9911-14a102fd8667" providerId="AD" clId="Web-{FD967350-761E-42DD-B0BB-05C77108A15B}" dt="2023-09-13T06:48:30.844" v="32"/>
          <ac:grpSpMkLst>
            <pc:docMk/>
            <pc:sldMk cId="3009076247" sldId="266"/>
            <ac:grpSpMk id="170" creationId="{12B241C5-7E45-AD52-638D-31E8FD2BC181}"/>
          </ac:grpSpMkLst>
        </pc:grpChg>
        <pc:graphicFrameChg chg="mod modGraphic">
          <ac:chgData name="Xie, Nay" userId="S::nay.xie@lincolnuni.ac.nz::7d8a05c5-2eba-4fd4-9911-14a102fd8667" providerId="AD" clId="Web-{FD967350-761E-42DD-B0BB-05C77108A15B}" dt="2023-09-13T06:48:30.844" v="32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mod ord">
          <ac:chgData name="Xie, Nay" userId="S::nay.xie@lincolnuni.ac.nz::7d8a05c5-2eba-4fd4-9911-14a102fd8667" providerId="AD" clId="Web-{FD967350-761E-42DD-B0BB-05C77108A15B}" dt="2023-09-13T06:48:30.844" v="32"/>
          <ac:picMkLst>
            <pc:docMk/>
            <pc:sldMk cId="3009076247" sldId="266"/>
            <ac:picMk id="4" creationId="{DE2217A7-A78E-5E41-CDA8-135FAB5B35EA}"/>
          </ac:picMkLst>
        </pc:picChg>
        <pc:picChg chg="mod">
          <ac:chgData name="Xie, Nay" userId="S::nay.xie@lincolnuni.ac.nz::7d8a05c5-2eba-4fd4-9911-14a102fd8667" providerId="AD" clId="Web-{FD967350-761E-42DD-B0BB-05C77108A15B}" dt="2023-09-13T06:48:30.844" v="32"/>
          <ac:picMkLst>
            <pc:docMk/>
            <pc:sldMk cId="3009076247" sldId="266"/>
            <ac:picMk id="151" creationId="{39E051AA-8BEA-2B56-4F4E-0C0B9B0ED140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48:40.422" v="33"/>
        <pc:sldMkLst>
          <pc:docMk/>
          <pc:sldMk cId="1642591519" sldId="269"/>
        </pc:sldMkLst>
        <pc:spChg chg="mod">
          <ac:chgData name="Xie, Nay" userId="S::nay.xie@lincolnuni.ac.nz::7d8a05c5-2eba-4fd4-9911-14a102fd8667" providerId="AD" clId="Web-{FD967350-761E-42DD-B0BB-05C77108A15B}" dt="2023-09-13T06:48:40.422" v="33"/>
          <ac:spMkLst>
            <pc:docMk/>
            <pc:sldMk cId="1642591519" sldId="269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FD967350-761E-42DD-B0BB-05C77108A15B}" dt="2023-09-13T06:48:40.422" v="33"/>
          <ac:spMkLst>
            <pc:docMk/>
            <pc:sldMk cId="1642591519" sldId="269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FD967350-761E-42DD-B0BB-05C77108A15B}" dt="2023-09-13T06:48:40.422" v="33"/>
          <ac:spMkLst>
            <pc:docMk/>
            <pc:sldMk cId="1642591519" sldId="269"/>
            <ac:spMk id="34" creationId="{7FD0D34F-65E4-4896-8016-F401017B67FD}"/>
          </ac:spMkLst>
        </pc:spChg>
        <pc:spChg chg="del">
          <ac:chgData name="Xie, Nay" userId="S::nay.xie@lincolnuni.ac.nz::7d8a05c5-2eba-4fd4-9911-14a102fd8667" providerId="AD" clId="Web-{FD967350-761E-42DD-B0BB-05C77108A15B}" dt="2023-09-13T06:48:40.422" v="33"/>
          <ac:spMkLst>
            <pc:docMk/>
            <pc:sldMk cId="1642591519" sldId="269"/>
            <ac:spMk id="36" creationId="{27A25769-8A6A-4983-92E9-E41BEB530971}"/>
          </ac:spMkLst>
        </pc:spChg>
        <pc:spChg chg="del">
          <ac:chgData name="Xie, Nay" userId="S::nay.xie@lincolnuni.ac.nz::7d8a05c5-2eba-4fd4-9911-14a102fd8667" providerId="AD" clId="Web-{FD967350-761E-42DD-B0BB-05C77108A15B}" dt="2023-09-13T06:48:40.422" v="33"/>
          <ac:spMkLst>
            <pc:docMk/>
            <pc:sldMk cId="1642591519" sldId="269"/>
            <ac:spMk id="38" creationId="{D6669D83-0E36-4F8C-B68A-D549AC194A99}"/>
          </ac:spMkLst>
        </pc:spChg>
        <pc:grpChg chg="add">
          <ac:chgData name="Xie, Nay" userId="S::nay.xie@lincolnuni.ac.nz::7d8a05c5-2eba-4fd4-9911-14a102fd8667" providerId="AD" clId="Web-{FD967350-761E-42DD-B0BB-05C77108A15B}" dt="2023-09-13T06:48:40.422" v="33"/>
          <ac:grpSpMkLst>
            <pc:docMk/>
            <pc:sldMk cId="1642591519" sldId="269"/>
            <ac:grpSpMk id="373" creationId="{12B241C5-7E45-AD52-638D-31E8FD2BC181}"/>
          </ac:grpSpMkLst>
        </pc:grpChg>
        <pc:graphicFrameChg chg="mod modGraphic">
          <ac:chgData name="Xie, Nay" userId="S::nay.xie@lincolnuni.ac.nz::7d8a05c5-2eba-4fd4-9911-14a102fd8667" providerId="AD" clId="Web-{FD967350-761E-42DD-B0BB-05C77108A15B}" dt="2023-09-13T06:48:40.422" v="33"/>
          <ac:graphicFrameMkLst>
            <pc:docMk/>
            <pc:sldMk cId="1642591519" sldId="269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FD967350-761E-42DD-B0BB-05C77108A15B}" dt="2023-09-13T06:48:40.422" v="33"/>
          <ac:picMkLst>
            <pc:docMk/>
            <pc:sldMk cId="1642591519" sldId="269"/>
            <ac:picMk id="4" creationId="{DE2217A7-A78E-5E41-CDA8-135FAB5B35EA}"/>
          </ac:picMkLst>
        </pc:picChg>
        <pc:picChg chg="mod ord">
          <ac:chgData name="Xie, Nay" userId="S::nay.xie@lincolnuni.ac.nz::7d8a05c5-2eba-4fd4-9911-14a102fd8667" providerId="AD" clId="Web-{FD967350-761E-42DD-B0BB-05C77108A15B}" dt="2023-09-13T06:48:40.422" v="33"/>
          <ac:picMkLst>
            <pc:docMk/>
            <pc:sldMk cId="1642591519" sldId="269"/>
            <ac:picMk id="368" creationId="{44902B4D-8E65-475B-B9F2-B07E8617DC8F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48:47.110" v="34"/>
        <pc:sldMkLst>
          <pc:docMk/>
          <pc:sldMk cId="638822816" sldId="270"/>
        </pc:sldMkLst>
        <pc:spChg chg="mod">
          <ac:chgData name="Xie, Nay" userId="S::nay.xie@lincolnuni.ac.nz::7d8a05c5-2eba-4fd4-9911-14a102fd8667" providerId="AD" clId="Web-{FD967350-761E-42DD-B0BB-05C77108A15B}" dt="2023-09-13T06:48:47.110" v="34"/>
          <ac:spMkLst>
            <pc:docMk/>
            <pc:sldMk cId="638822816" sldId="270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FD967350-761E-42DD-B0BB-05C77108A15B}" dt="2023-09-13T06:48:47.110" v="34"/>
          <ac:spMkLst>
            <pc:docMk/>
            <pc:sldMk cId="638822816" sldId="270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FD967350-761E-42DD-B0BB-05C77108A15B}" dt="2023-09-13T06:48:47.110" v="34"/>
          <ac:spMkLst>
            <pc:docMk/>
            <pc:sldMk cId="638822816" sldId="270"/>
            <ac:spMk id="34" creationId="{7FD0D34F-65E4-4896-8016-F401017B67FD}"/>
          </ac:spMkLst>
        </pc:spChg>
        <pc:spChg chg="del">
          <ac:chgData name="Xie, Nay" userId="S::nay.xie@lincolnuni.ac.nz::7d8a05c5-2eba-4fd4-9911-14a102fd8667" providerId="AD" clId="Web-{FD967350-761E-42DD-B0BB-05C77108A15B}" dt="2023-09-13T06:48:47.110" v="34"/>
          <ac:spMkLst>
            <pc:docMk/>
            <pc:sldMk cId="638822816" sldId="270"/>
            <ac:spMk id="36" creationId="{27A25769-8A6A-4983-92E9-E41BEB530971}"/>
          </ac:spMkLst>
        </pc:spChg>
        <pc:spChg chg="del">
          <ac:chgData name="Xie, Nay" userId="S::nay.xie@lincolnuni.ac.nz::7d8a05c5-2eba-4fd4-9911-14a102fd8667" providerId="AD" clId="Web-{FD967350-761E-42DD-B0BB-05C77108A15B}" dt="2023-09-13T06:48:47.110" v="34"/>
          <ac:spMkLst>
            <pc:docMk/>
            <pc:sldMk cId="638822816" sldId="270"/>
            <ac:spMk id="38" creationId="{D6669D83-0E36-4F8C-B68A-D549AC194A99}"/>
          </ac:spMkLst>
        </pc:spChg>
        <pc:grpChg chg="add">
          <ac:chgData name="Xie, Nay" userId="S::nay.xie@lincolnuni.ac.nz::7d8a05c5-2eba-4fd4-9911-14a102fd8667" providerId="AD" clId="Web-{FD967350-761E-42DD-B0BB-05C77108A15B}" dt="2023-09-13T06:48:47.110" v="34"/>
          <ac:grpSpMkLst>
            <pc:docMk/>
            <pc:sldMk cId="638822816" sldId="270"/>
            <ac:grpSpMk id="45" creationId="{12B241C5-7E45-AD52-638D-31E8FD2BC181}"/>
          </ac:grpSpMkLst>
        </pc:grpChg>
        <pc:graphicFrameChg chg="mod modGraphic">
          <ac:chgData name="Xie, Nay" userId="S::nay.xie@lincolnuni.ac.nz::7d8a05c5-2eba-4fd4-9911-14a102fd8667" providerId="AD" clId="Web-{FD967350-761E-42DD-B0BB-05C77108A15B}" dt="2023-09-13T06:48:47.110" v="34"/>
          <ac:graphicFrameMkLst>
            <pc:docMk/>
            <pc:sldMk cId="638822816" sldId="270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FD967350-761E-42DD-B0BB-05C77108A15B}" dt="2023-09-13T06:48:47.110" v="34"/>
          <ac:picMkLst>
            <pc:docMk/>
            <pc:sldMk cId="638822816" sldId="270"/>
            <ac:picMk id="4" creationId="{DE2217A7-A78E-5E41-CDA8-135FAB5B35EA}"/>
          </ac:picMkLst>
        </pc:picChg>
        <pc:picChg chg="add mod ord">
          <ac:chgData name="Xie, Nay" userId="S::nay.xie@lincolnuni.ac.nz::7d8a05c5-2eba-4fd4-9911-14a102fd8667" providerId="AD" clId="Web-{FD967350-761E-42DD-B0BB-05C77108A15B}" dt="2023-09-13T06:48:47.110" v="34"/>
          <ac:picMkLst>
            <pc:docMk/>
            <pc:sldMk cId="638822816" sldId="270"/>
            <ac:picMk id="7" creationId="{D78425B4-C30E-E227-CADC-EE8E6F010B73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49:00.282" v="35"/>
        <pc:sldMkLst>
          <pc:docMk/>
          <pc:sldMk cId="1933427017" sldId="271"/>
        </pc:sldMkLst>
        <pc:spChg chg="mod">
          <ac:chgData name="Xie, Nay" userId="S::nay.xie@lincolnuni.ac.nz::7d8a05c5-2eba-4fd4-9911-14a102fd8667" providerId="AD" clId="Web-{FD967350-761E-42DD-B0BB-05C77108A15B}" dt="2023-09-13T06:49:00.282" v="35"/>
          <ac:spMkLst>
            <pc:docMk/>
            <pc:sldMk cId="1933427017" sldId="271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FD967350-761E-42DD-B0BB-05C77108A15B}" dt="2023-09-13T06:49:00.282" v="35"/>
          <ac:spMkLst>
            <pc:docMk/>
            <pc:sldMk cId="1933427017" sldId="271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FD967350-761E-42DD-B0BB-05C77108A15B}" dt="2023-09-13T06:49:00.282" v="35"/>
          <ac:spMkLst>
            <pc:docMk/>
            <pc:sldMk cId="1933427017" sldId="271"/>
            <ac:spMk id="34" creationId="{7FD0D34F-65E4-4896-8016-F401017B67FD}"/>
          </ac:spMkLst>
        </pc:spChg>
        <pc:spChg chg="del">
          <ac:chgData name="Xie, Nay" userId="S::nay.xie@lincolnuni.ac.nz::7d8a05c5-2eba-4fd4-9911-14a102fd8667" providerId="AD" clId="Web-{FD967350-761E-42DD-B0BB-05C77108A15B}" dt="2023-09-13T06:49:00.282" v="35"/>
          <ac:spMkLst>
            <pc:docMk/>
            <pc:sldMk cId="1933427017" sldId="271"/>
            <ac:spMk id="36" creationId="{27A25769-8A6A-4983-92E9-E41BEB530971}"/>
          </ac:spMkLst>
        </pc:spChg>
        <pc:spChg chg="del">
          <ac:chgData name="Xie, Nay" userId="S::nay.xie@lincolnuni.ac.nz::7d8a05c5-2eba-4fd4-9911-14a102fd8667" providerId="AD" clId="Web-{FD967350-761E-42DD-B0BB-05C77108A15B}" dt="2023-09-13T06:49:00.282" v="35"/>
          <ac:spMkLst>
            <pc:docMk/>
            <pc:sldMk cId="1933427017" sldId="271"/>
            <ac:spMk id="38" creationId="{D6669D83-0E36-4F8C-B68A-D549AC194A99}"/>
          </ac:spMkLst>
        </pc:spChg>
        <pc:grpChg chg="add">
          <ac:chgData name="Xie, Nay" userId="S::nay.xie@lincolnuni.ac.nz::7d8a05c5-2eba-4fd4-9911-14a102fd8667" providerId="AD" clId="Web-{FD967350-761E-42DD-B0BB-05C77108A15B}" dt="2023-09-13T06:49:00.282" v="35"/>
          <ac:grpSpMkLst>
            <pc:docMk/>
            <pc:sldMk cId="1933427017" sldId="271"/>
            <ac:grpSpMk id="45" creationId="{12B241C5-7E45-AD52-638D-31E8FD2BC181}"/>
          </ac:grpSpMkLst>
        </pc:grpChg>
        <pc:graphicFrameChg chg="mod modGraphic">
          <ac:chgData name="Xie, Nay" userId="S::nay.xie@lincolnuni.ac.nz::7d8a05c5-2eba-4fd4-9911-14a102fd8667" providerId="AD" clId="Web-{FD967350-761E-42DD-B0BB-05C77108A15B}" dt="2023-09-13T06:49:00.282" v="35"/>
          <ac:graphicFrameMkLst>
            <pc:docMk/>
            <pc:sldMk cId="1933427017" sldId="271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FD967350-761E-42DD-B0BB-05C77108A15B}" dt="2023-09-13T06:49:00.282" v="35"/>
          <ac:picMkLst>
            <pc:docMk/>
            <pc:sldMk cId="1933427017" sldId="271"/>
            <ac:picMk id="4" creationId="{DE2217A7-A78E-5E41-CDA8-135FAB5B35EA}"/>
          </ac:picMkLst>
        </pc:picChg>
        <pc:picChg chg="add mod ord">
          <ac:chgData name="Xie, Nay" userId="S::nay.xie@lincolnuni.ac.nz::7d8a05c5-2eba-4fd4-9911-14a102fd8667" providerId="AD" clId="Web-{FD967350-761E-42DD-B0BB-05C77108A15B}" dt="2023-09-13T06:49:00.282" v="35"/>
          <ac:picMkLst>
            <pc:docMk/>
            <pc:sldMk cId="1933427017" sldId="271"/>
            <ac:picMk id="10" creationId="{22B33D7C-44F6-FA90-2408-7F70CE155EFE}"/>
          </ac:picMkLst>
        </pc:picChg>
        <pc:picChg chg="del">
          <ac:chgData name="Xie, Nay" userId="S::nay.xie@lincolnuni.ac.nz::7d8a05c5-2eba-4fd4-9911-14a102fd8667" providerId="AD" clId="Web-{FD967350-761E-42DD-B0BB-05C77108A15B}" dt="2023-09-13T06:42:03.742" v="8"/>
          <ac:picMkLst>
            <pc:docMk/>
            <pc:sldMk cId="1933427017" sldId="271"/>
            <ac:picMk id="151" creationId="{39E051AA-8BEA-2B56-4F4E-0C0B9B0ED140}"/>
          </ac:picMkLst>
        </pc:picChg>
      </pc:sldChg>
      <pc:sldChg chg="addSp delSp modSp">
        <pc:chgData name="Xie, Nay" userId="S::nay.xie@lincolnuni.ac.nz::7d8a05c5-2eba-4fd4-9911-14a102fd8667" providerId="AD" clId="Web-{FD967350-761E-42DD-B0BB-05C77108A15B}" dt="2023-09-13T06:49:12.204" v="36"/>
        <pc:sldMkLst>
          <pc:docMk/>
          <pc:sldMk cId="2206637147" sldId="272"/>
        </pc:sldMkLst>
        <pc:spChg chg="mod ord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2" creationId="{5F9DF6DD-0847-5887-22CE-6F1160DAF2D7}"/>
          </ac:spMkLst>
        </pc:spChg>
        <pc:spChg chg="mod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17" creationId="{A3715D41-8693-5109-6A18-2DD1548FB963}"/>
          </ac:spMkLst>
        </pc:spChg>
        <pc:spChg chg="del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34" creationId="{7FD0D34F-65E4-4896-8016-F401017B67FD}"/>
          </ac:spMkLst>
        </pc:spChg>
        <pc:spChg chg="del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36" creationId="{27A25769-8A6A-4983-92E9-E41BEB530971}"/>
          </ac:spMkLst>
        </pc:spChg>
        <pc:spChg chg="del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38" creationId="{D6669D83-0E36-4F8C-B68A-D549AC194A99}"/>
          </ac:spMkLst>
        </pc:spChg>
        <pc:spChg chg="add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43" creationId="{3ECBE1F1-D69B-4AFA-ABD5-8E41720EF6DE}"/>
          </ac:spMkLst>
        </pc:spChg>
        <pc:spChg chg="add">
          <ac:chgData name="Xie, Nay" userId="S::nay.xie@lincolnuni.ac.nz::7d8a05c5-2eba-4fd4-9911-14a102fd8667" providerId="AD" clId="Web-{FD967350-761E-42DD-B0BB-05C77108A15B}" dt="2023-09-13T06:49:12.204" v="36"/>
          <ac:spMkLst>
            <pc:docMk/>
            <pc:sldMk cId="2206637147" sldId="272"/>
            <ac:spMk id="45" creationId="{603A6265-E10C-4B85-9C20-E75FCAF9CC63}"/>
          </ac:spMkLst>
        </pc:spChg>
        <pc:picChg chg="mod">
          <ac:chgData name="Xie, Nay" userId="S::nay.xie@lincolnuni.ac.nz::7d8a05c5-2eba-4fd4-9911-14a102fd8667" providerId="AD" clId="Web-{FD967350-761E-42DD-B0BB-05C77108A15B}" dt="2023-09-13T06:49:12.204" v="36"/>
          <ac:picMkLst>
            <pc:docMk/>
            <pc:sldMk cId="2206637147" sldId="272"/>
            <ac:picMk id="4" creationId="{DE2217A7-A78E-5E41-CDA8-135FAB5B35EA}"/>
          </ac:picMkLst>
        </pc:picChg>
      </pc:sldChg>
      <pc:sldChg chg="modSp add del replId">
        <pc:chgData name="Xie, Nay" userId="S::nay.xie@lincolnuni.ac.nz::7d8a05c5-2eba-4fd4-9911-14a102fd8667" providerId="AD" clId="Web-{FD967350-761E-42DD-B0BB-05C77108A15B}" dt="2023-09-13T06:48:21.594" v="31"/>
        <pc:sldMkLst>
          <pc:docMk/>
          <pc:sldMk cId="586759137" sldId="273"/>
        </pc:sldMkLst>
        <pc:spChg chg="mod">
          <ac:chgData name="Xie, Nay" userId="S::nay.xie@lincolnuni.ac.nz::7d8a05c5-2eba-4fd4-9911-14a102fd8667" providerId="AD" clId="Web-{FD967350-761E-42DD-B0BB-05C77108A15B}" dt="2023-09-13T06:47:31.015" v="30" actId="20577"/>
          <ac:spMkLst>
            <pc:docMk/>
            <pc:sldMk cId="586759137" sldId="273"/>
            <ac:spMk id="2" creationId="{5F9DF6DD-0847-5887-22CE-6F1160DAF2D7}"/>
          </ac:spMkLst>
        </pc:spChg>
      </pc:sldChg>
    </pc:docChg>
  </pc:docChgLst>
  <pc:docChgLst>
    <pc:chgData name="Xie, Nay" userId="S::nay.xie@lincolnuni.ac.nz::7d8a05c5-2eba-4fd4-9911-14a102fd8667" providerId="AD" clId="Web-{EE881AFB-83BC-42FE-9FDB-E09F52656422}"/>
    <pc:docChg chg="modSld">
      <pc:chgData name="Xie, Nay" userId="S::nay.xie@lincolnuni.ac.nz::7d8a05c5-2eba-4fd4-9911-14a102fd8667" providerId="AD" clId="Web-{EE881AFB-83BC-42FE-9FDB-E09F52656422}" dt="2023-09-13T07:24:26.308" v="13"/>
      <pc:docMkLst>
        <pc:docMk/>
      </pc:docMkLst>
      <pc:sldChg chg="addSp delSp modSp">
        <pc:chgData name="Xie, Nay" userId="S::nay.xie@lincolnuni.ac.nz::7d8a05c5-2eba-4fd4-9911-14a102fd8667" providerId="AD" clId="Web-{EE881AFB-83BC-42FE-9FDB-E09F52656422}" dt="2023-09-13T07:24:26.308" v="13"/>
        <pc:sldMkLst>
          <pc:docMk/>
          <pc:sldMk cId="2566180603" sldId="263"/>
        </pc:sldMkLst>
        <pc:spChg chg="mod">
          <ac:chgData name="Xie, Nay" userId="S::nay.xie@lincolnuni.ac.nz::7d8a05c5-2eba-4fd4-9911-14a102fd8667" providerId="AD" clId="Web-{EE881AFB-83BC-42FE-9FDB-E09F52656422}" dt="2023-09-13T07:24:26.308" v="13"/>
          <ac:spMkLst>
            <pc:docMk/>
            <pc:sldMk cId="2566180603" sldId="263"/>
            <ac:spMk id="2" creationId="{5F9DF6DD-0847-5887-22CE-6F1160DAF2D7}"/>
          </ac:spMkLst>
        </pc:spChg>
        <pc:spChg chg="add del">
          <ac:chgData name="Xie, Nay" userId="S::nay.xie@lincolnuni.ac.nz::7d8a05c5-2eba-4fd4-9911-14a102fd8667" providerId="AD" clId="Web-{EE881AFB-83BC-42FE-9FDB-E09F52656422}" dt="2023-09-13T07:24:26.261" v="12"/>
          <ac:spMkLst>
            <pc:docMk/>
            <pc:sldMk cId="2566180603" sldId="263"/>
            <ac:spMk id="102" creationId="{45D37F4E-DDB4-456B-97E0-9937730A039F}"/>
          </ac:spMkLst>
        </pc:spChg>
        <pc:spChg chg="add del">
          <ac:chgData name="Xie, Nay" userId="S::nay.xie@lincolnuni.ac.nz::7d8a05c5-2eba-4fd4-9911-14a102fd8667" providerId="AD" clId="Web-{EE881AFB-83BC-42FE-9FDB-E09F52656422}" dt="2023-09-13T07:24:26.261" v="12"/>
          <ac:spMkLst>
            <pc:docMk/>
            <pc:sldMk cId="2566180603" sldId="263"/>
            <ac:spMk id="104" creationId="{B2DD41CD-8F47-4F56-AD12-4E2FF7696987}"/>
          </ac:spMkLst>
        </pc:spChg>
        <pc:graphicFrameChg chg="mod ord modGraphic">
          <ac:chgData name="Xie, Nay" userId="S::nay.xie@lincolnuni.ac.nz::7d8a05c5-2eba-4fd4-9911-14a102fd8667" providerId="AD" clId="Web-{EE881AFB-83BC-42FE-9FDB-E09F52656422}" dt="2023-09-13T07:24:26.308" v="13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picChg chg="mod">
          <ac:chgData name="Xie, Nay" userId="S::nay.xie@lincolnuni.ac.nz::7d8a05c5-2eba-4fd4-9911-14a102fd8667" providerId="AD" clId="Web-{EE881AFB-83BC-42FE-9FDB-E09F52656422}" dt="2023-09-13T07:24:26.308" v="13"/>
          <ac:picMkLst>
            <pc:docMk/>
            <pc:sldMk cId="2566180603" sldId="263"/>
            <ac:picMk id="5" creationId="{26984AA9-2A06-132C-209B-5C7CEC7E174C}"/>
          </ac:picMkLst>
        </pc:picChg>
        <pc:cxnChg chg="add">
          <ac:chgData name="Xie, Nay" userId="S::nay.xie@lincolnuni.ac.nz::7d8a05c5-2eba-4fd4-9911-14a102fd8667" providerId="AD" clId="Web-{EE881AFB-83BC-42FE-9FDB-E09F52656422}" dt="2023-09-13T07:24:26.308" v="13"/>
          <ac:cxnSpMkLst>
            <pc:docMk/>
            <pc:sldMk cId="2566180603" sldId="263"/>
            <ac:cxnSpMk id="106" creationId="{1503BFE4-729B-D9D0-C17B-501E6AF1127A}"/>
          </ac:cxnSpMkLst>
        </pc:cxnChg>
      </pc:sldChg>
    </pc:docChg>
  </pc:docChgLst>
  <pc:docChgLst>
    <pc:chgData name="Xie, Nay" userId="S::nay.xie@lincolnuni.ac.nz::7d8a05c5-2eba-4fd4-9911-14a102fd8667" providerId="AD" clId="Web-{CBD61BC2-BDF3-4DF2-A2FC-AE5AB2BB1E36}"/>
    <pc:docChg chg="addSld delSld">
      <pc:chgData name="Xie, Nay" userId="S::nay.xie@lincolnuni.ac.nz::7d8a05c5-2eba-4fd4-9911-14a102fd8667" providerId="AD" clId="Web-{CBD61BC2-BDF3-4DF2-A2FC-AE5AB2BB1E36}" dt="2023-09-13T06:04:34.745" v="2"/>
      <pc:docMkLst>
        <pc:docMk/>
      </pc:docMkLst>
      <pc:sldChg chg="new del">
        <pc:chgData name="Xie, Nay" userId="S::nay.xie@lincolnuni.ac.nz::7d8a05c5-2eba-4fd4-9911-14a102fd8667" providerId="AD" clId="Web-{CBD61BC2-BDF3-4DF2-A2FC-AE5AB2BB1E36}" dt="2023-09-13T06:04:34.745" v="2"/>
        <pc:sldMkLst>
          <pc:docMk/>
          <pc:sldMk cId="1833712751" sldId="264"/>
        </pc:sldMkLst>
      </pc:sldChg>
      <pc:sldChg chg="add replId">
        <pc:chgData name="Xie, Nay" userId="S::nay.xie@lincolnuni.ac.nz::7d8a05c5-2eba-4fd4-9911-14a102fd8667" providerId="AD" clId="Web-{CBD61BC2-BDF3-4DF2-A2FC-AE5AB2BB1E36}" dt="2023-09-13T06:04:33.119" v="1"/>
        <pc:sldMkLst>
          <pc:docMk/>
          <pc:sldMk cId="1907500270" sldId="265"/>
        </pc:sldMkLst>
      </pc:sldChg>
    </pc:docChg>
  </pc:docChgLst>
  <pc:docChgLst>
    <pc:chgData name="Xie, Nay" userId="S::nay.xie@lincolnuni.ac.nz::7d8a05c5-2eba-4fd4-9911-14a102fd8667" providerId="AD" clId="Web-{625E81DB-839D-495E-A2F6-E51BEDBEFA34}"/>
    <pc:docChg chg="modSld">
      <pc:chgData name="Xie, Nay" userId="S::nay.xie@lincolnuni.ac.nz::7d8a05c5-2eba-4fd4-9911-14a102fd8667" providerId="AD" clId="Web-{625E81DB-839D-495E-A2F6-E51BEDBEFA34}" dt="2023-09-13T11:40:32.096" v="5"/>
      <pc:docMkLst>
        <pc:docMk/>
      </pc:docMkLst>
      <pc:sldChg chg="addSp delSp modSp mod modClrScheme chgLayout">
        <pc:chgData name="Xie, Nay" userId="S::nay.xie@lincolnuni.ac.nz::7d8a05c5-2eba-4fd4-9911-14a102fd8667" providerId="AD" clId="Web-{625E81DB-839D-495E-A2F6-E51BEDBEFA34}" dt="2023-09-13T11:40:32.096" v="5"/>
        <pc:sldMkLst>
          <pc:docMk/>
          <pc:sldMk cId="3382538633" sldId="258"/>
        </pc:sldMkLst>
        <pc:spChg chg="mod ord">
          <ac:chgData name="Xie, Nay" userId="S::nay.xie@lincolnuni.ac.nz::7d8a05c5-2eba-4fd4-9911-14a102fd8667" providerId="AD" clId="Web-{625E81DB-839D-495E-A2F6-E51BEDBEFA34}" dt="2023-09-13T11:40:32.096" v="5"/>
          <ac:spMkLst>
            <pc:docMk/>
            <pc:sldMk cId="3382538633" sldId="258"/>
            <ac:spMk id="2" creationId="{D97434F1-6016-DE61-DF93-F4D2864C5FB6}"/>
          </ac:spMkLst>
        </pc:spChg>
        <pc:spChg chg="mod">
          <ac:chgData name="Xie, Nay" userId="S::nay.xie@lincolnuni.ac.nz::7d8a05c5-2eba-4fd4-9911-14a102fd8667" providerId="AD" clId="Web-{625E81DB-839D-495E-A2F6-E51BEDBEFA34}" dt="2023-09-13T11:40:32.096" v="5"/>
          <ac:spMkLst>
            <pc:docMk/>
            <pc:sldMk cId="3382538633" sldId="258"/>
            <ac:spMk id="26" creationId="{0F3CC37C-54DC-8094-8570-127404386527}"/>
          </ac:spMkLst>
        </pc:spChg>
        <pc:spChg chg="add del mod ord">
          <ac:chgData name="Xie, Nay" userId="S::nay.xie@lincolnuni.ac.nz::7d8a05c5-2eba-4fd4-9911-14a102fd8667" providerId="AD" clId="Web-{625E81DB-839D-495E-A2F6-E51BEDBEFA34}" dt="2023-09-13T11:39:17.999" v="1"/>
          <ac:spMkLst>
            <pc:docMk/>
            <pc:sldMk cId="3382538633" sldId="258"/>
            <ac:spMk id="27" creationId="{44F577AA-914E-40DD-9096-00E9071E1A1B}"/>
          </ac:spMkLst>
        </pc:spChg>
        <pc:spChg chg="add del">
          <ac:chgData name="Xie, Nay" userId="S::nay.xie@lincolnuni.ac.nz::7d8a05c5-2eba-4fd4-9911-14a102fd8667" providerId="AD" clId="Web-{625E81DB-839D-495E-A2F6-E51BEDBEFA34}" dt="2023-09-13T11:40:32.096" v="5"/>
          <ac:spMkLst>
            <pc:docMk/>
            <pc:sldMk cId="3382538633" sldId="258"/>
            <ac:spMk id="28" creationId="{22F15A2D-2324-487D-A02A-BF46C5C580EB}"/>
          </ac:spMkLst>
        </pc:spChg>
        <pc:spChg chg="add del">
          <ac:chgData name="Xie, Nay" userId="S::nay.xie@lincolnuni.ac.nz::7d8a05c5-2eba-4fd4-9911-14a102fd8667" providerId="AD" clId="Web-{625E81DB-839D-495E-A2F6-E51BEDBEFA34}" dt="2023-09-13T11:40:32.096" v="5"/>
          <ac:spMkLst>
            <pc:docMk/>
            <pc:sldMk cId="3382538633" sldId="258"/>
            <ac:spMk id="33" creationId="{17A7F34E-D418-47E2-9F86-2C45BBC31210}"/>
          </ac:spMkLst>
        </pc:spChg>
        <pc:spChg chg="add del">
          <ac:chgData name="Xie, Nay" userId="S::nay.xie@lincolnuni.ac.nz::7d8a05c5-2eba-4fd4-9911-14a102fd8667" providerId="AD" clId="Web-{625E81DB-839D-495E-A2F6-E51BEDBEFA34}" dt="2023-09-13T11:40:32.096" v="5"/>
          <ac:spMkLst>
            <pc:docMk/>
            <pc:sldMk cId="3382538633" sldId="258"/>
            <ac:spMk id="35" creationId="{2AEAFA59-923A-4F54-8B49-44C970BCC323}"/>
          </ac:spMkLst>
        </pc:spChg>
        <pc:spChg chg="add del mod ord">
          <ac:chgData name="Xie, Nay" userId="S::nay.xie@lincolnuni.ac.nz::7d8a05c5-2eba-4fd4-9911-14a102fd8667" providerId="AD" clId="Web-{625E81DB-839D-495E-A2F6-E51BEDBEFA34}" dt="2023-09-13T11:39:29.765" v="3"/>
          <ac:spMkLst>
            <pc:docMk/>
            <pc:sldMk cId="3382538633" sldId="258"/>
            <ac:spMk id="42" creationId="{BEDCB08C-ECF4-5017-1E0F-BA1A219576EB}"/>
          </ac:spMkLst>
        </pc:spChg>
        <pc:graphicFrameChg chg="mod ord">
          <ac:chgData name="Xie, Nay" userId="S::nay.xie@lincolnuni.ac.nz::7d8a05c5-2eba-4fd4-9911-14a102fd8667" providerId="AD" clId="Web-{625E81DB-839D-495E-A2F6-E51BEDBEFA34}" dt="2023-09-13T11:40:32.096" v="5"/>
          <ac:graphicFrameMkLst>
            <pc:docMk/>
            <pc:sldMk cId="3382538633" sldId="258"/>
            <ac:graphicFrameMk id="18" creationId="{4DAC10A5-BC6F-1243-724D-433962731B4B}"/>
          </ac:graphicFrameMkLst>
        </pc:graphicFrameChg>
        <pc:picChg chg="mod">
          <ac:chgData name="Xie, Nay" userId="S::nay.xie@lincolnuni.ac.nz::7d8a05c5-2eba-4fd4-9911-14a102fd8667" providerId="AD" clId="Web-{625E81DB-839D-495E-A2F6-E51BEDBEFA34}" dt="2023-09-13T11:40:32.096" v="5"/>
          <ac:picMkLst>
            <pc:docMk/>
            <pc:sldMk cId="3382538633" sldId="258"/>
            <ac:picMk id="16" creationId="{7F5108D0-74E0-E16F-C9FA-2507F113606A}"/>
          </ac:picMkLst>
        </pc:picChg>
      </pc:sldChg>
    </pc:docChg>
  </pc:docChgLst>
  <pc:docChgLst>
    <pc:chgData name="Xie, Nay" userId="S::nay.xie@lincolnuni.ac.nz::7d8a05c5-2eba-4fd4-9911-14a102fd8667" providerId="AD" clId="Web-{38F69E61-094D-4308-B118-5FF34607AC50}"/>
    <pc:docChg chg="modSld addMainMaster delMainMaster">
      <pc:chgData name="Xie, Nay" userId="S::nay.xie@lincolnuni.ac.nz::7d8a05c5-2eba-4fd4-9911-14a102fd8667" providerId="AD" clId="Web-{38F69E61-094D-4308-B118-5FF34607AC50}" dt="2023-09-13T11:36:13.288" v="146" actId="14100"/>
      <pc:docMkLst>
        <pc:docMk/>
      </pc:docMkLst>
      <pc:sldChg chg="addSp modSp mod modClrScheme chgLayout">
        <pc:chgData name="Xie, Nay" userId="S::nay.xie@lincolnuni.ac.nz::7d8a05c5-2eba-4fd4-9911-14a102fd8667" providerId="AD" clId="Web-{38F69E61-094D-4308-B118-5FF34607AC50}" dt="2023-09-13T11:36:13.288" v="146" actId="14100"/>
        <pc:sldMkLst>
          <pc:docMk/>
          <pc:sldMk cId="977059205" sldId="257"/>
        </pc:sldMkLst>
        <pc:spChg chg="mod ord">
          <ac:chgData name="Xie, Nay" userId="S::nay.xie@lincolnuni.ac.nz::7d8a05c5-2eba-4fd4-9911-14a102fd8667" providerId="AD" clId="Web-{38F69E61-094D-4308-B118-5FF34607AC50}" dt="2023-09-13T11:34:56.036" v="143"/>
          <ac:spMkLst>
            <pc:docMk/>
            <pc:sldMk cId="977059205" sldId="257"/>
            <ac:spMk id="2" creationId="{CF72C0ED-4C2C-B9DE-A7BB-D4C236DBE314}"/>
          </ac:spMkLst>
        </pc:spChg>
        <pc:spChg chg="add">
          <ac:chgData name="Xie, Nay" userId="S::nay.xie@lincolnuni.ac.nz::7d8a05c5-2eba-4fd4-9911-14a102fd8667" providerId="AD" clId="Web-{38F69E61-094D-4308-B118-5FF34607AC50}" dt="2023-09-13T11:34:56.036" v="143"/>
          <ac:spMkLst>
            <pc:docMk/>
            <pc:sldMk cId="977059205" sldId="257"/>
            <ac:spMk id="54" creationId="{9D80C9EF-3CC6-4ECC-9C2D-9D0396C96ED9}"/>
          </ac:spMkLst>
        </pc:spChg>
        <pc:spChg chg="add">
          <ac:chgData name="Xie, Nay" userId="S::nay.xie@lincolnuni.ac.nz::7d8a05c5-2eba-4fd4-9911-14a102fd8667" providerId="AD" clId="Web-{38F69E61-094D-4308-B118-5FF34607AC50}" dt="2023-09-13T11:34:56.036" v="143"/>
          <ac:spMkLst>
            <pc:docMk/>
            <pc:sldMk cId="977059205" sldId="257"/>
            <ac:spMk id="56" creationId="{5DA32751-37A2-45C0-BE94-63D375E27003}"/>
          </ac:spMkLst>
        </pc:spChg>
        <pc:spChg chg="add">
          <ac:chgData name="Xie, Nay" userId="S::nay.xie@lincolnuni.ac.nz::7d8a05c5-2eba-4fd4-9911-14a102fd8667" providerId="AD" clId="Web-{38F69E61-094D-4308-B118-5FF34607AC50}" dt="2023-09-13T11:34:56.036" v="143"/>
          <ac:spMkLst>
            <pc:docMk/>
            <pc:sldMk cId="977059205" sldId="257"/>
            <ac:spMk id="58" creationId="{E659831F-0D9A-4C63-9EBB-8435B85A440F}"/>
          </ac:spMkLst>
        </pc:spChg>
        <pc:spChg chg="add">
          <ac:chgData name="Xie, Nay" userId="S::nay.xie@lincolnuni.ac.nz::7d8a05c5-2eba-4fd4-9911-14a102fd8667" providerId="AD" clId="Web-{38F69E61-094D-4308-B118-5FF34607AC50}" dt="2023-09-13T11:34:56.036" v="143"/>
          <ac:spMkLst>
            <pc:docMk/>
            <pc:sldMk cId="977059205" sldId="257"/>
            <ac:spMk id="60" creationId="{5A55FBCD-CD42-40F5-8A1B-3203F9CAEEAA}"/>
          </ac:spMkLst>
        </pc:spChg>
        <pc:graphicFrameChg chg="mod ord modGraphic">
          <ac:chgData name="Xie, Nay" userId="S::nay.xie@lincolnuni.ac.nz::7d8a05c5-2eba-4fd4-9911-14a102fd8667" providerId="AD" clId="Web-{38F69E61-094D-4308-B118-5FF34607AC50}" dt="2023-09-13T11:36:13.288" v="146" actId="14100"/>
          <ac:graphicFrameMkLst>
            <pc:docMk/>
            <pc:sldMk cId="977059205" sldId="257"/>
            <ac:graphicFrameMk id="49" creationId="{C70D491F-AC09-D9DA-8C70-4412053EA042}"/>
          </ac:graphicFrameMkLst>
        </pc:graphicFrameChg>
        <pc:picChg chg="mod">
          <ac:chgData name="Xie, Nay" userId="S::nay.xie@lincolnuni.ac.nz::7d8a05c5-2eba-4fd4-9911-14a102fd8667" providerId="AD" clId="Web-{38F69E61-094D-4308-B118-5FF34607AC50}" dt="2023-09-13T11:34:56.036" v="143"/>
          <ac:picMkLst>
            <pc:docMk/>
            <pc:sldMk cId="977059205" sldId="257"/>
            <ac:picMk id="4" creationId="{5797AD9C-7FA9-A0B5-8D48-939BBAC43581}"/>
          </ac:picMkLst>
        </pc:pic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3382538633" sldId="258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3382538633" sldId="258"/>
            <ac:spMk id="2" creationId="{D97434F1-6016-DE61-DF93-F4D2864C5FB6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3382538633" sldId="258"/>
            <ac:graphicFrameMk id="18" creationId="{4DAC10A5-BC6F-1243-724D-433962731B4B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985845459" sldId="259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985845459" sldId="259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985845459" sldId="259"/>
            <ac:graphicFrameMk id="35" creationId="{64368A2D-0CFF-18DD-C725-A26F4B4E33C8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1207442990" sldId="260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207442990" sldId="260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1207442990" sldId="260"/>
            <ac:graphicFrameMk id="13" creationId="{4A923EB1-4FF8-477A-C51A-FBADE92630BB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1212377773" sldId="262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212377773" sldId="262"/>
            <ac:spMk id="3" creationId="{EEBA2060-CDF6-3A69-5494-CDBC8520DEE1}"/>
          </ac:spMkLst>
        </pc:spChg>
      </pc:sldChg>
      <pc:sldChg chg="addSp delSp modSp mod modClrScheme delDesignElem chgLayout">
        <pc:chgData name="Xie, Nay" userId="S::nay.xie@lincolnuni.ac.nz::7d8a05c5-2eba-4fd4-9911-14a102fd8667" providerId="AD" clId="Web-{38F69E61-094D-4308-B118-5FF34607AC50}" dt="2023-09-13T11:36:06.460" v="145" actId="14100"/>
        <pc:sldMkLst>
          <pc:docMk/>
          <pc:sldMk cId="2566180603" sldId="263"/>
        </pc:sldMkLst>
        <pc:spChg chg="mod ord">
          <ac:chgData name="Xie, Nay" userId="S::nay.xie@lincolnuni.ac.nz::7d8a05c5-2eba-4fd4-9911-14a102fd8667" providerId="AD" clId="Web-{38F69E61-094D-4308-B118-5FF34607AC50}" dt="2023-09-13T11:34:12.643" v="141"/>
          <ac:spMkLst>
            <pc:docMk/>
            <pc:sldMk cId="2566180603" sldId="263"/>
            <ac:spMk id="2" creationId="{5F9DF6DD-0847-5887-22CE-6F1160DAF2D7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3:36.825" v="17"/>
          <ac:spMkLst>
            <pc:docMk/>
            <pc:sldMk cId="2566180603" sldId="263"/>
            <ac:spMk id="108" creationId="{98E79BE4-34FE-485A-98A5-92CE8F7C474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3:36.825" v="17"/>
          <ac:spMkLst>
            <pc:docMk/>
            <pc:sldMk cId="2566180603" sldId="263"/>
            <ac:spMk id="110" creationId="{7A5F0580-5EE9-419F-96EE-B6529EF6E7D0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3:36.825" v="17"/>
          <ac:spMkLst>
            <pc:docMk/>
            <pc:sldMk cId="2566180603" sldId="263"/>
            <ac:spMk id="111" creationId="{0288C6B4-AFC3-407F-A595-EFFD38D4CCA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3:36.825" v="17"/>
          <ac:spMkLst>
            <pc:docMk/>
            <pc:sldMk cId="2566180603" sldId="263"/>
            <ac:spMk id="112" creationId="{CF236821-17FE-429B-8D2C-08E13A64EA40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3:36.825" v="17"/>
          <ac:spMkLst>
            <pc:docMk/>
            <pc:sldMk cId="2566180603" sldId="263"/>
            <ac:spMk id="113" creationId="{C0BDBCD2-E081-43AB-9119-C55465E59757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5:02.906" v="21"/>
          <ac:spMkLst>
            <pc:docMk/>
            <pc:sldMk cId="2566180603" sldId="263"/>
            <ac:spMk id="114" creationId="{50E4C519-FBE9-4ABE-A8F9-C2CBE326932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5:02.906" v="21"/>
          <ac:spMkLst>
            <pc:docMk/>
            <pc:sldMk cId="2566180603" sldId="263"/>
            <ac:spMk id="115" creationId="{80EC29FB-299E-49F3-8C7B-01199632A3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5:02.906" v="21"/>
          <ac:spMkLst>
            <pc:docMk/>
            <pc:sldMk cId="2566180603" sldId="263"/>
            <ac:spMk id="116" creationId="{C29A2522-B27A-45C5-897B-79A1407D159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5:02.906" v="21"/>
          <ac:spMkLst>
            <pc:docMk/>
            <pc:sldMk cId="2566180603" sldId="263"/>
            <ac:spMk id="117" creationId="{98E79BE4-34FE-485A-98A5-92CE8F7C474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5:02.906" v="21"/>
          <ac:spMkLst>
            <pc:docMk/>
            <pc:sldMk cId="2566180603" sldId="263"/>
            <ac:spMk id="118" creationId="{7A5F0580-5EE9-419F-96EE-B6529EF6E7D0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55" v="71"/>
          <ac:spMkLst>
            <pc:docMk/>
            <pc:sldMk cId="2566180603" sldId="263"/>
            <ac:spMk id="119" creationId="{5116E49A-CA4D-4983-969D-19FE3C55F387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55" v="71"/>
          <ac:spMkLst>
            <pc:docMk/>
            <pc:sldMk cId="2566180603" sldId="263"/>
            <ac:spMk id="120" creationId="{57F6BDD4-E066-4008-8011-6CC31AEB4556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55" v="71"/>
          <ac:spMkLst>
            <pc:docMk/>
            <pc:sldMk cId="2566180603" sldId="263"/>
            <ac:spMk id="121" creationId="{2711A8FB-68FC-45FC-B01E-38F809E2D439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55" v="71"/>
          <ac:spMkLst>
            <pc:docMk/>
            <pc:sldMk cId="2566180603" sldId="263"/>
            <ac:spMk id="122" creationId="{281E2DF8-F6D8-4E5C-B76E-E082FD8C1FBD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22.850" v="54"/>
          <ac:spMkLst>
            <pc:docMk/>
            <pc:sldMk cId="2566180603" sldId="263"/>
            <ac:spMk id="127" creationId="{A4813DE6-CC05-D4A6-57C6-34BDCB1C117C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4.241" v="58"/>
          <ac:spMkLst>
            <pc:docMk/>
            <pc:sldMk cId="2566180603" sldId="263"/>
            <ac:spMk id="131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6.070" v="66"/>
          <ac:spMkLst>
            <pc:docMk/>
            <pc:sldMk cId="2566180603" sldId="263"/>
            <ac:spMk id="135" creationId="{FC8D5885-2804-4D3C-BE31-902E4D3279B0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26.491" v="56"/>
          <ac:spMkLst>
            <pc:docMk/>
            <pc:sldMk cId="2566180603" sldId="263"/>
            <ac:spMk id="137" creationId="{C0763A76-9F1C-4FC5-82B7-DD475DA461B2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26.491" v="56"/>
          <ac:spMkLst>
            <pc:docMk/>
            <pc:sldMk cId="2566180603" sldId="263"/>
            <ac:spMk id="138" creationId="{E81BF4F6-F2CF-4984-9D14-D6966D92F99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4.241" v="58"/>
          <ac:spMkLst>
            <pc:docMk/>
            <pc:sldMk cId="2566180603" sldId="263"/>
            <ac:spMk id="140" creationId="{9D80C9EF-3CC6-4ECC-9C2D-9D0396C96ED9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4.241" v="58"/>
          <ac:spMkLst>
            <pc:docMk/>
            <pc:sldMk cId="2566180603" sldId="263"/>
            <ac:spMk id="141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4.241" v="58"/>
          <ac:spMkLst>
            <pc:docMk/>
            <pc:sldMk cId="2566180603" sldId="263"/>
            <ac:spMk id="142" creationId="{5A55FBCD-CD42-40F5-8A1B-3203F9CAEEA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7.413" v="60"/>
          <ac:spMkLst>
            <pc:docMk/>
            <pc:sldMk cId="2566180603" sldId="263"/>
            <ac:spMk id="144" creationId="{FFB60E8C-7224-44A4-87A0-46A1711DD2ED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7.413" v="60"/>
          <ac:spMkLst>
            <pc:docMk/>
            <pc:sldMk cId="2566180603" sldId="263"/>
            <ac:spMk id="145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7.413" v="60"/>
          <ac:spMkLst>
            <pc:docMk/>
            <pc:sldMk cId="2566180603" sldId="263"/>
            <ac:spMk id="146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37.413" v="60"/>
          <ac:spMkLst>
            <pc:docMk/>
            <pc:sldMk cId="2566180603" sldId="263"/>
            <ac:spMk id="147" creationId="{5A55FBCD-CD42-40F5-8A1B-3203F9CAEEA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42.960" v="62"/>
          <ac:spMkLst>
            <pc:docMk/>
            <pc:sldMk cId="2566180603" sldId="263"/>
            <ac:spMk id="149" creationId="{9D80C9EF-3CC6-4ECC-9C2D-9D0396C96ED9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42.960" v="62"/>
          <ac:spMkLst>
            <pc:docMk/>
            <pc:sldMk cId="2566180603" sldId="263"/>
            <ac:spMk id="150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42.960" v="62"/>
          <ac:spMkLst>
            <pc:docMk/>
            <pc:sldMk cId="2566180603" sldId="263"/>
            <ac:spMk id="151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8:42.960" v="62"/>
          <ac:spMkLst>
            <pc:docMk/>
            <pc:sldMk cId="2566180603" sldId="263"/>
            <ac:spMk id="152" creationId="{5A55FBCD-CD42-40F5-8A1B-3203F9CAEEA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6.070" v="66"/>
          <ac:spMkLst>
            <pc:docMk/>
            <pc:sldMk cId="2566180603" sldId="263"/>
            <ac:spMk id="156" creationId="{560AFAAC-EA6C-45A9-9E03-C9C9F0193B4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6.070" v="66"/>
          <ac:spMkLst>
            <pc:docMk/>
            <pc:sldMk cId="2566180603" sldId="263"/>
            <ac:spMk id="157" creationId="{83549E37-C86B-4401-90BD-D8BF83859F14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6.070" v="66"/>
          <ac:spMkLst>
            <pc:docMk/>
            <pc:sldMk cId="2566180603" sldId="263"/>
            <ac:spMk id="158" creationId="{8A17784E-76D8-4521-A77D-0D2EBB923004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6.070" v="66"/>
          <ac:spMkLst>
            <pc:docMk/>
            <pc:sldMk cId="2566180603" sldId="263"/>
            <ac:spMk id="159" creationId="{C0036C6B-F09C-4EAB-AE02-8D056EE74856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8.852" v="68"/>
          <ac:spMkLst>
            <pc:docMk/>
            <pc:sldMk cId="2566180603" sldId="263"/>
            <ac:spMk id="161" creationId="{9D80C9EF-3CC6-4ECC-9C2D-9D0396C96ED9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8.852" v="68"/>
          <ac:spMkLst>
            <pc:docMk/>
            <pc:sldMk cId="2566180603" sldId="263"/>
            <ac:spMk id="162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8.852" v="68"/>
          <ac:spMkLst>
            <pc:docMk/>
            <pc:sldMk cId="2566180603" sldId="263"/>
            <ac:spMk id="163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08.852" v="68"/>
          <ac:spMkLst>
            <pc:docMk/>
            <pc:sldMk cId="2566180603" sldId="263"/>
            <ac:spMk id="164" creationId="{5A55FBCD-CD42-40F5-8A1B-3203F9CAEEA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24" v="70"/>
          <ac:spMkLst>
            <pc:docMk/>
            <pc:sldMk cId="2566180603" sldId="263"/>
            <ac:spMk id="166" creationId="{FFB60E8C-7224-44A4-87A0-46A1711DD2ED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24" v="70"/>
          <ac:spMkLst>
            <pc:docMk/>
            <pc:sldMk cId="2566180603" sldId="263"/>
            <ac:spMk id="167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24" v="70"/>
          <ac:spMkLst>
            <pc:docMk/>
            <pc:sldMk cId="2566180603" sldId="263"/>
            <ac:spMk id="168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29:11.524" v="70"/>
          <ac:spMkLst>
            <pc:docMk/>
            <pc:sldMk cId="2566180603" sldId="263"/>
            <ac:spMk id="169" creationId="{5A55FBCD-CD42-40F5-8A1B-3203F9CAEEAA}"/>
          </ac:spMkLst>
        </pc:spChg>
        <pc:spChg chg="add del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71" creationId="{9D80C9EF-3CC6-4ECC-9C2D-9D0396C96ED9}"/>
          </ac:spMkLst>
        </pc:spChg>
        <pc:spChg chg="add del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72" creationId="{5DA32751-37A2-45C0-BE94-63D375E27003}"/>
          </ac:spMkLst>
        </pc:spChg>
        <pc:spChg chg="add del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73" creationId="{E659831F-0D9A-4C63-9EBB-8435B85A440F}"/>
          </ac:spMkLst>
        </pc:spChg>
        <pc:spChg chg="add del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74" creationId="{5A55FBCD-CD42-40F5-8A1B-3203F9CAEEAA}"/>
          </ac:spMkLst>
        </pc:spChg>
        <pc:spChg chg="add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81" creationId="{5DA32751-37A2-45C0-BE94-63D375E27003}"/>
          </ac:spMkLst>
        </pc:spChg>
        <pc:spChg chg="add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83" creationId="{E659831F-0D9A-4C63-9EBB-8435B85A440F}"/>
          </ac:spMkLst>
        </pc:spChg>
        <pc:spChg chg="add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84" creationId="{FFB60E8C-7224-44A4-87A0-46A1711DD2ED}"/>
          </ac:spMkLst>
        </pc:spChg>
        <pc:spChg chg="add">
          <ac:chgData name="Xie, Nay" userId="S::nay.xie@lincolnuni.ac.nz::7d8a05c5-2eba-4fd4-9911-14a102fd8667" providerId="AD" clId="Web-{38F69E61-094D-4308-B118-5FF34607AC50}" dt="2023-09-13T11:34:12.675" v="142"/>
          <ac:spMkLst>
            <pc:docMk/>
            <pc:sldMk cId="2566180603" sldId="263"/>
            <ac:spMk id="185" creationId="{5A55FBCD-CD42-40F5-8A1B-3203F9CAEEAA}"/>
          </ac:spMkLst>
        </pc:spChg>
        <pc:grpChg chg="add del">
          <ac:chgData name="Xie, Nay" userId="S::nay.xie@lincolnuni.ac.nz::7d8a05c5-2eba-4fd4-9911-14a102fd8667" providerId="AD" clId="Web-{38F69E61-094D-4308-B118-5FF34607AC50}" dt="2023-09-13T11:28:22.850" v="54"/>
          <ac:grpSpMkLst>
            <pc:docMk/>
            <pc:sldMk cId="2566180603" sldId="263"/>
            <ac:grpSpMk id="129" creationId="{D0C531AC-B951-C983-A9F9-A57678E3B22D}"/>
          </ac:grpSpMkLst>
        </pc:grpChg>
        <pc:grpChg chg="add del">
          <ac:chgData name="Xie, Nay" userId="S::nay.xie@lincolnuni.ac.nz::7d8a05c5-2eba-4fd4-9911-14a102fd8667" providerId="AD" clId="Web-{38F69E61-094D-4308-B118-5FF34607AC50}" dt="2023-09-13T11:28:22.850" v="54"/>
          <ac:grpSpMkLst>
            <pc:docMk/>
            <pc:sldMk cId="2566180603" sldId="263"/>
            <ac:grpSpMk id="133" creationId="{4D3BD428-BE12-D76F-5331-338B22BA4D4F}"/>
          </ac:grpSpMkLst>
        </pc:grpChg>
        <pc:grpChg chg="add del">
          <ac:chgData name="Xie, Nay" userId="S::nay.xie@lincolnuni.ac.nz::7d8a05c5-2eba-4fd4-9911-14a102fd8667" providerId="AD" clId="Web-{38F69E61-094D-4308-B118-5FF34607AC50}" dt="2023-09-13T11:34:12.643" v="141"/>
          <ac:grpSpMkLst>
            <pc:docMk/>
            <pc:sldMk cId="2566180603" sldId="263"/>
            <ac:grpSpMk id="179" creationId="{3AFCAD34-1AFC-BC1A-F6B2-C34C63912EAB}"/>
          </ac:grpSpMkLst>
        </pc:grpChg>
        <pc:graphicFrameChg chg="mod ord modGraphic">
          <ac:chgData name="Xie, Nay" userId="S::nay.xie@lincolnuni.ac.nz::7d8a05c5-2eba-4fd4-9911-14a102fd8667" providerId="AD" clId="Web-{38F69E61-094D-4308-B118-5FF34607AC50}" dt="2023-09-13T11:36:06.460" v="145" actId="14100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picChg chg="del mod">
          <ac:chgData name="Xie, Nay" userId="S::nay.xie@lincolnuni.ac.nz::7d8a05c5-2eba-4fd4-9911-14a102fd8667" providerId="AD" clId="Web-{38F69E61-094D-4308-B118-5FF34607AC50}" dt="2023-09-13T11:21:18.664" v="1"/>
          <ac:picMkLst>
            <pc:docMk/>
            <pc:sldMk cId="2566180603" sldId="263"/>
            <ac:picMk id="5" creationId="{26984AA9-2A06-132C-209B-5C7CEC7E174C}"/>
          </ac:picMkLst>
        </pc:picChg>
        <pc:picChg chg="add mod ord">
          <ac:chgData name="Xie, Nay" userId="S::nay.xie@lincolnuni.ac.nz::7d8a05c5-2eba-4fd4-9911-14a102fd8667" providerId="AD" clId="Web-{38F69E61-094D-4308-B118-5FF34607AC50}" dt="2023-09-13T11:34:12.675" v="142"/>
          <ac:picMkLst>
            <pc:docMk/>
            <pc:sldMk cId="2566180603" sldId="263"/>
            <ac:picMk id="38" creationId="{2A0F78FD-1E54-044D-F868-98A23CB469CD}"/>
          </ac:picMkLst>
        </pc:picChg>
        <pc:cxnChg chg="add del">
          <ac:chgData name="Xie, Nay" userId="S::nay.xie@lincolnuni.ac.nz::7d8a05c5-2eba-4fd4-9911-14a102fd8667" providerId="AD" clId="Web-{38F69E61-094D-4308-B118-5FF34607AC50}" dt="2023-09-13T11:28:46.445" v="64"/>
          <ac:cxnSpMkLst>
            <pc:docMk/>
            <pc:sldMk cId="2566180603" sldId="263"/>
            <ac:cxnSpMk id="154" creationId="{249EDD1B-F94D-B4E6-ACAA-566B9A26FDE3}"/>
          </ac:cxnSpMkLst>
        </pc:cxn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1907500270" sldId="265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907500270" sldId="265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1907500270" sldId="265"/>
            <ac:graphicFrameMk id="40" creationId="{7DFC8F77-6627-31A0-A1F6-E6E6BF1C92AE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3009076247" sldId="266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3009076247" sldId="266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3009076247" sldId="266"/>
            <ac:graphicFrameMk id="40" creationId="{7DFC8F77-6627-31A0-A1F6-E6E6BF1C92AE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1642591519" sldId="269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642591519" sldId="269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1642591519" sldId="269"/>
            <ac:graphicFrameMk id="40" creationId="{7DFC8F77-6627-31A0-A1F6-E6E6BF1C92AE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638822816" sldId="270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638822816" sldId="270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638822816" sldId="270"/>
            <ac:graphicFrameMk id="40" creationId="{7DFC8F77-6627-31A0-A1F6-E6E6BF1C92AE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1933427017" sldId="271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1933427017" sldId="271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38F69E61-094D-4308-B118-5FF34607AC50}" dt="2023-09-13T11:25:36.376" v="23"/>
          <ac:graphicFrameMkLst>
            <pc:docMk/>
            <pc:sldMk cId="1933427017" sldId="271"/>
            <ac:graphicFrameMk id="40" creationId="{7DFC8F77-6627-31A0-A1F6-E6E6BF1C92AE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2206637147" sldId="272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2206637147" sldId="27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2206637147" sldId="272"/>
            <ac:spMk id="17" creationId="{A3715D41-8693-5109-6A18-2DD1548FB963}"/>
          </ac:spMkLst>
        </pc:spChg>
      </pc:sldChg>
      <pc:sldChg chg="modSp mod modClrScheme chgLayout">
        <pc:chgData name="Xie, Nay" userId="S::nay.xie@lincolnuni.ac.nz::7d8a05c5-2eba-4fd4-9911-14a102fd8667" providerId="AD" clId="Web-{38F69E61-094D-4308-B118-5FF34607AC50}" dt="2023-09-13T11:25:36.376" v="23"/>
        <pc:sldMkLst>
          <pc:docMk/>
          <pc:sldMk cId="2943038784" sldId="273"/>
        </pc:sldMkLst>
        <pc:spChg chg="mod ord">
          <ac:chgData name="Xie, Nay" userId="S::nay.xie@lincolnuni.ac.nz::7d8a05c5-2eba-4fd4-9911-14a102fd8667" providerId="AD" clId="Web-{38F69E61-094D-4308-B118-5FF34607AC50}" dt="2023-09-13T11:25:36.376" v="23"/>
          <ac:spMkLst>
            <pc:docMk/>
            <pc:sldMk cId="2943038784" sldId="273"/>
            <ac:spMk id="2" creationId="{F3B7C3A1-EAF3-0FDE-0EB9-37BE52C395C8}"/>
          </ac:spMkLst>
        </pc:spChg>
      </pc:sldChg>
      <pc:sldMasterChg chg="del delSldLayout">
        <pc:chgData name="Xie, Nay" userId="S::nay.xie@lincolnuni.ac.nz::7d8a05c5-2eba-4fd4-9911-14a102fd8667" providerId="AD" clId="Web-{38F69E61-094D-4308-B118-5FF34607AC50}" dt="2023-09-13T11:23:36.825" v="17"/>
        <pc:sldMasterMkLst>
          <pc:docMk/>
          <pc:sldMasterMk cId="1454386889" sldId="2147483760"/>
        </pc:sldMasterMkLst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1286831290" sldId="2147483761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1836395948" sldId="2147483762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1025018339" sldId="2147483763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4162972962" sldId="2147483764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3608491110" sldId="2147483765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2824670290" sldId="2147483766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3639332332" sldId="2147483767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1485938445" sldId="2147483768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1387952359" sldId="2147483769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3517901427" sldId="2147483770"/>
          </pc:sldLayoutMkLst>
        </pc:sldLayoutChg>
        <pc:sldLayoutChg chg="del">
          <pc:chgData name="Xie, Nay" userId="S::nay.xie@lincolnuni.ac.nz::7d8a05c5-2eba-4fd4-9911-14a102fd8667" providerId="AD" clId="Web-{38F69E61-094D-4308-B118-5FF34607AC50}" dt="2023-09-13T11:23:36.825" v="17"/>
          <pc:sldLayoutMkLst>
            <pc:docMk/>
            <pc:sldMasterMk cId="1454386889" sldId="2147483760"/>
            <pc:sldLayoutMk cId="2134575790" sldId="2147483771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38F69E61-094D-4308-B118-5FF34607AC50}" dt="2023-09-13T11:24:04.513" v="18"/>
        <pc:sldMasterMkLst>
          <pc:docMk/>
          <pc:sldMasterMk cId="192132225" sldId="2147483772"/>
        </pc:sldMasterMkLst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430637628" sldId="2147483773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1494711775" sldId="2147483774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345154398" sldId="2147483775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2491071158" sldId="2147483776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2414437481" sldId="2147483777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3169163264" sldId="2147483778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2793315694" sldId="2147483779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3592904999" sldId="2147483780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2638516454" sldId="2147483781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173988966" sldId="2147483782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4:04.513" v="18"/>
          <pc:sldLayoutMkLst>
            <pc:docMk/>
            <pc:sldMasterMk cId="192132225" sldId="2147483772"/>
            <pc:sldLayoutMk cId="3271980571" sldId="2147483783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38F69E61-094D-4308-B118-5FF34607AC50}" dt="2023-09-13T11:25:20.235" v="22"/>
        <pc:sldMasterMkLst>
          <pc:docMk/>
          <pc:sldMasterMk cId="2793982828" sldId="2147483784"/>
        </pc:sldMasterMkLst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1576944704" sldId="2147483785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3074034326" sldId="2147483786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3121761950" sldId="2147483787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1655493977" sldId="2147483788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3891747485" sldId="2147483789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3124689954" sldId="2147483790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1529389145" sldId="2147483791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1740434980" sldId="2147483792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4214519049" sldId="2147483793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1734968140" sldId="2147483794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20.235" v="22"/>
          <pc:sldLayoutMkLst>
            <pc:docMk/>
            <pc:sldMasterMk cId="2793982828" sldId="2147483784"/>
            <pc:sldLayoutMk cId="3191887778" sldId="2147483795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38F69E61-094D-4308-B118-5FF34607AC50}" dt="2023-09-13T11:25:36.376" v="23"/>
        <pc:sldMasterMkLst>
          <pc:docMk/>
          <pc:sldMasterMk cId="1731369979" sldId="2147483796"/>
        </pc:sldMasterMkLst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1550428917" sldId="2147483797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569683416" sldId="2147483798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1972068742" sldId="2147483799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2871549641" sldId="2147483800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1975350119" sldId="2147483801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1514293204" sldId="2147483802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3012433426" sldId="2147483803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207684625" sldId="2147483804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29433331" sldId="2147483805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169455246" sldId="2147483806"/>
          </pc:sldLayoutMkLst>
        </pc:sldLayoutChg>
        <pc:sldLayoutChg chg="add del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1731369979" sldId="2147483796"/>
            <pc:sldLayoutMk cId="4252487491" sldId="2147483807"/>
          </pc:sldLayoutMkLst>
        </pc:sldLayoutChg>
      </pc:sldMasterChg>
      <pc:sldMasterChg chg="add addSldLayout modSldLayout">
        <pc:chgData name="Xie, Nay" userId="S::nay.xie@lincolnuni.ac.nz::7d8a05c5-2eba-4fd4-9911-14a102fd8667" providerId="AD" clId="Web-{38F69E61-094D-4308-B118-5FF34607AC50}" dt="2023-09-13T11:25:36.376" v="23"/>
        <pc:sldMasterMkLst>
          <pc:docMk/>
          <pc:sldMasterMk cId="2000222323" sldId="2147483808"/>
        </pc:sldMasterMkLst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200565667" sldId="2147483809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3023590980" sldId="2147483810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3246770218" sldId="2147483811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3958583364" sldId="2147483812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3012422817" sldId="2147483813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3127734229" sldId="2147483814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757678924" sldId="2147483815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917050955" sldId="2147483816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4124588353" sldId="2147483817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2937735634" sldId="2147483818"/>
          </pc:sldLayoutMkLst>
        </pc:sldLayoutChg>
        <pc:sldLayoutChg chg="add mod replId">
          <pc:chgData name="Xie, Nay" userId="S::nay.xie@lincolnuni.ac.nz::7d8a05c5-2eba-4fd4-9911-14a102fd8667" providerId="AD" clId="Web-{38F69E61-094D-4308-B118-5FF34607AC50}" dt="2023-09-13T11:25:36.376" v="23"/>
          <pc:sldLayoutMkLst>
            <pc:docMk/>
            <pc:sldMasterMk cId="2000222323" sldId="2147483808"/>
            <pc:sldLayoutMk cId="4090446644" sldId="2147483819"/>
          </pc:sldLayoutMkLst>
        </pc:sldLayoutChg>
      </pc:sldMasterChg>
    </pc:docChg>
  </pc:docChgLst>
  <pc:docChgLst>
    <pc:chgData name="Zhao, Shulin" userId="S::shulin.zhao@lincolnuni.ac.nz::363e9ed2-23b4-43fb-9aae-339282965079" providerId="AD" clId="Web-{626BFD99-583E-4D1D-B5E5-C271EA9A1905}"/>
    <pc:docChg chg="modSld">
      <pc:chgData name="Zhao, Shulin" userId="S::shulin.zhao@lincolnuni.ac.nz::363e9ed2-23b4-43fb-9aae-339282965079" providerId="AD" clId="Web-{626BFD99-583E-4D1D-B5E5-C271EA9A1905}" dt="2023-09-13T22:44:39.491" v="21" actId="1076"/>
      <pc:docMkLst>
        <pc:docMk/>
      </pc:docMkLst>
      <pc:sldChg chg="modSp">
        <pc:chgData name="Zhao, Shulin" userId="S::shulin.zhao@lincolnuni.ac.nz::363e9ed2-23b4-43fb-9aae-339282965079" providerId="AD" clId="Web-{626BFD99-583E-4D1D-B5E5-C271EA9A1905}" dt="2023-09-13T22:43:10.896" v="8" actId="1076"/>
        <pc:sldMkLst>
          <pc:docMk/>
          <pc:sldMk cId="1207442990" sldId="260"/>
        </pc:sldMkLst>
        <pc:spChg chg="mod">
          <ac:chgData name="Zhao, Shulin" userId="S::shulin.zhao@lincolnuni.ac.nz::363e9ed2-23b4-43fb-9aae-339282965079" providerId="AD" clId="Web-{626BFD99-583E-4D1D-B5E5-C271EA9A1905}" dt="2023-09-13T22:43:04.286" v="7" actId="1076"/>
          <ac:spMkLst>
            <pc:docMk/>
            <pc:sldMk cId="1207442990" sldId="260"/>
            <ac:spMk id="6992" creationId="{E8C967B1-FEB4-3A66-517F-804768242AFA}"/>
          </ac:spMkLst>
        </pc:spChg>
        <pc:graphicFrameChg chg="mod">
          <ac:chgData name="Zhao, Shulin" userId="S::shulin.zhao@lincolnuni.ac.nz::363e9ed2-23b4-43fb-9aae-339282965079" providerId="AD" clId="Web-{626BFD99-583E-4D1D-B5E5-C271EA9A1905}" dt="2023-09-13T22:42:57.427" v="6" actId="1076"/>
          <ac:graphicFrameMkLst>
            <pc:docMk/>
            <pc:sldMk cId="1207442990" sldId="260"/>
            <ac:graphicFrameMk id="13" creationId="{4A923EB1-4FF8-477A-C51A-FBADE92630BB}"/>
          </ac:graphicFrameMkLst>
        </pc:graphicFrameChg>
        <pc:picChg chg="mod">
          <ac:chgData name="Zhao, Shulin" userId="S::shulin.zhao@lincolnuni.ac.nz::363e9ed2-23b4-43fb-9aae-339282965079" providerId="AD" clId="Web-{626BFD99-583E-4D1D-B5E5-C271EA9A1905}" dt="2023-09-13T22:43:10.896" v="8" actId="1076"/>
          <ac:picMkLst>
            <pc:docMk/>
            <pc:sldMk cId="1207442990" sldId="260"/>
            <ac:picMk id="4" creationId="{11D38ECC-4733-B1A2-1385-41B18A8ECC5D}"/>
          </ac:picMkLst>
        </pc:picChg>
      </pc:sldChg>
      <pc:sldChg chg="modSp">
        <pc:chgData name="Zhao, Shulin" userId="S::shulin.zhao@lincolnuni.ac.nz::363e9ed2-23b4-43fb-9aae-339282965079" providerId="AD" clId="Web-{626BFD99-583E-4D1D-B5E5-C271EA9A1905}" dt="2023-09-13T22:42:22.363" v="1" actId="1076"/>
        <pc:sldMkLst>
          <pc:docMk/>
          <pc:sldMk cId="1212377773" sldId="262"/>
        </pc:sldMkLst>
        <pc:spChg chg="mod">
          <ac:chgData name="Zhao, Shulin" userId="S::shulin.zhao@lincolnuni.ac.nz::363e9ed2-23b4-43fb-9aae-339282965079" providerId="AD" clId="Web-{626BFD99-583E-4D1D-B5E5-C271EA9A1905}" dt="2023-09-13T22:42:22.363" v="1" actId="1076"/>
          <ac:spMkLst>
            <pc:docMk/>
            <pc:sldMk cId="1212377773" sldId="262"/>
            <ac:spMk id="3" creationId="{EEBA2060-CDF6-3A69-5494-CDBC8520DEE1}"/>
          </ac:spMkLst>
        </pc:spChg>
        <pc:picChg chg="mod">
          <ac:chgData name="Zhao, Shulin" userId="S::shulin.zhao@lincolnuni.ac.nz::363e9ed2-23b4-43fb-9aae-339282965079" providerId="AD" clId="Web-{626BFD99-583E-4D1D-B5E5-C271EA9A1905}" dt="2023-09-13T22:42:04.019" v="0" actId="1076"/>
          <ac:picMkLst>
            <pc:docMk/>
            <pc:sldMk cId="1212377773" sldId="262"/>
            <ac:picMk id="5" creationId="{A0A5BC99-1D8E-E06A-E4A3-261914D2A6B0}"/>
          </ac:picMkLst>
        </pc:picChg>
      </pc:sldChg>
      <pc:sldChg chg="modSp">
        <pc:chgData name="Zhao, Shulin" userId="S::shulin.zhao@lincolnuni.ac.nz::363e9ed2-23b4-43fb-9aae-339282965079" providerId="AD" clId="Web-{626BFD99-583E-4D1D-B5E5-C271EA9A1905}" dt="2023-09-13T22:44:39.491" v="21" actId="1076"/>
        <pc:sldMkLst>
          <pc:docMk/>
          <pc:sldMk cId="1933427017" sldId="271"/>
        </pc:sldMkLst>
        <pc:spChg chg="mod">
          <ac:chgData name="Zhao, Shulin" userId="S::shulin.zhao@lincolnuni.ac.nz::363e9ed2-23b4-43fb-9aae-339282965079" providerId="AD" clId="Web-{626BFD99-583E-4D1D-B5E5-C271EA9A1905}" dt="2023-09-13T22:44:15.538" v="15" actId="1076"/>
          <ac:spMkLst>
            <pc:docMk/>
            <pc:sldMk cId="1933427017" sldId="271"/>
            <ac:spMk id="2" creationId="{5F9DF6DD-0847-5887-22CE-6F1160DAF2D7}"/>
          </ac:spMkLst>
        </pc:spChg>
        <pc:graphicFrameChg chg="mod">
          <ac:chgData name="Zhao, Shulin" userId="S::shulin.zhao@lincolnuni.ac.nz::363e9ed2-23b4-43fb-9aae-339282965079" providerId="AD" clId="Web-{626BFD99-583E-4D1D-B5E5-C271EA9A1905}" dt="2023-09-13T22:44:25.616" v="17" actId="1076"/>
          <ac:graphicFrameMkLst>
            <pc:docMk/>
            <pc:sldMk cId="1933427017" sldId="271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626BFD99-583E-4D1D-B5E5-C271EA9A1905}" dt="2023-09-13T22:44:39.491" v="21" actId="1076"/>
          <ac:picMkLst>
            <pc:docMk/>
            <pc:sldMk cId="1933427017" sldId="271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626BFD99-583E-4D1D-B5E5-C271EA9A1905}" dt="2023-09-13T22:44:35.179" v="20" actId="14100"/>
          <ac:picMkLst>
            <pc:docMk/>
            <pc:sldMk cId="1933427017" sldId="271"/>
            <ac:picMk id="10" creationId="{22B33D7C-44F6-FA90-2408-7F70CE155EFE}"/>
          </ac:picMkLst>
        </pc:picChg>
      </pc:sldChg>
      <pc:sldChg chg="modSp">
        <pc:chgData name="Zhao, Shulin" userId="S::shulin.zhao@lincolnuni.ac.nz::363e9ed2-23b4-43fb-9aae-339282965079" providerId="AD" clId="Web-{626BFD99-583E-4D1D-B5E5-C271EA9A1905}" dt="2023-09-13T22:43:43.006" v="11" actId="1076"/>
        <pc:sldMkLst>
          <pc:docMk/>
          <pc:sldMk cId="2206637147" sldId="272"/>
        </pc:sldMkLst>
        <pc:spChg chg="mod">
          <ac:chgData name="Zhao, Shulin" userId="S::shulin.zhao@lincolnuni.ac.nz::363e9ed2-23b4-43fb-9aae-339282965079" providerId="AD" clId="Web-{626BFD99-583E-4D1D-B5E5-C271EA9A1905}" dt="2023-09-13T22:43:40.084" v="10" actId="1076"/>
          <ac:spMkLst>
            <pc:docMk/>
            <pc:sldMk cId="2206637147" sldId="272"/>
            <ac:spMk id="2" creationId="{5F9DF6DD-0847-5887-22CE-6F1160DAF2D7}"/>
          </ac:spMkLst>
        </pc:spChg>
        <pc:spChg chg="mod">
          <ac:chgData name="Zhao, Shulin" userId="S::shulin.zhao@lincolnuni.ac.nz::363e9ed2-23b4-43fb-9aae-339282965079" providerId="AD" clId="Web-{626BFD99-583E-4D1D-B5E5-C271EA9A1905}" dt="2023-09-13T22:43:33.443" v="9" actId="1076"/>
          <ac:spMkLst>
            <pc:docMk/>
            <pc:sldMk cId="2206637147" sldId="272"/>
            <ac:spMk id="17" creationId="{A3715D41-8693-5109-6A18-2DD1548FB963}"/>
          </ac:spMkLst>
        </pc:spChg>
        <pc:picChg chg="mod">
          <ac:chgData name="Zhao, Shulin" userId="S::shulin.zhao@lincolnuni.ac.nz::363e9ed2-23b4-43fb-9aae-339282965079" providerId="AD" clId="Web-{626BFD99-583E-4D1D-B5E5-C271EA9A1905}" dt="2023-09-13T22:43:43.006" v="11" actId="1076"/>
          <ac:picMkLst>
            <pc:docMk/>
            <pc:sldMk cId="2206637147" sldId="272"/>
            <ac:picMk id="4" creationId="{DE2217A7-A78E-5E41-CDA8-135FAB5B35EA}"/>
          </ac:picMkLst>
        </pc:picChg>
      </pc:sldChg>
      <pc:sldChg chg="modSp">
        <pc:chgData name="Zhao, Shulin" userId="S::shulin.zhao@lincolnuni.ac.nz::363e9ed2-23b4-43fb-9aae-339282965079" providerId="AD" clId="Web-{626BFD99-583E-4D1D-B5E5-C271EA9A1905}" dt="2023-09-13T22:42:42.489" v="3" actId="1076"/>
        <pc:sldMkLst>
          <pc:docMk/>
          <pc:sldMk cId="2943038784" sldId="273"/>
        </pc:sldMkLst>
        <pc:spChg chg="mod">
          <ac:chgData name="Zhao, Shulin" userId="S::shulin.zhao@lincolnuni.ac.nz::363e9ed2-23b4-43fb-9aae-339282965079" providerId="AD" clId="Web-{626BFD99-583E-4D1D-B5E5-C271EA9A1905}" dt="2023-09-13T22:42:42.489" v="3" actId="1076"/>
          <ac:spMkLst>
            <pc:docMk/>
            <pc:sldMk cId="2943038784" sldId="273"/>
            <ac:spMk id="2" creationId="{F3B7C3A1-EAF3-0FDE-0EB9-37BE52C395C8}"/>
          </ac:spMkLst>
        </pc:spChg>
        <pc:picChg chg="mod">
          <ac:chgData name="Zhao, Shulin" userId="S::shulin.zhao@lincolnuni.ac.nz::363e9ed2-23b4-43fb-9aae-339282965079" providerId="AD" clId="Web-{626BFD99-583E-4D1D-B5E5-C271EA9A1905}" dt="2023-09-13T22:42:27.582" v="2" actId="1076"/>
          <ac:picMkLst>
            <pc:docMk/>
            <pc:sldMk cId="2943038784" sldId="273"/>
            <ac:picMk id="7" creationId="{BEC9265B-748D-F782-1789-8ACDE1A1EC81}"/>
          </ac:picMkLst>
        </pc:picChg>
      </pc:sldChg>
    </pc:docChg>
  </pc:docChgLst>
  <pc:docChgLst>
    <pc:chgData name="Zhao, Shulin" userId="S::shulin.zhao@lincolnuni.ac.nz::363e9ed2-23b4-43fb-9aae-339282965079" providerId="AD" clId="Web-{8A882F18-F5B2-4204-8533-BE74BE9717FC}"/>
    <pc:docChg chg="addSld delSld modSld sldOrd">
      <pc:chgData name="Zhao, Shulin" userId="S::shulin.zhao@lincolnuni.ac.nz::363e9ed2-23b4-43fb-9aae-339282965079" providerId="AD" clId="Web-{8A882F18-F5B2-4204-8533-BE74BE9717FC}" dt="2023-09-13T11:01:04.225" v="8"/>
      <pc:docMkLst>
        <pc:docMk/>
      </pc:docMkLst>
      <pc:sldChg chg="addSp modSp">
        <pc:chgData name="Zhao, Shulin" userId="S::shulin.zhao@lincolnuni.ac.nz::363e9ed2-23b4-43fb-9aae-339282965079" providerId="AD" clId="Web-{8A882F18-F5B2-4204-8533-BE74BE9717FC}" dt="2023-09-13T11:00:59.616" v="7" actId="1076"/>
        <pc:sldMkLst>
          <pc:docMk/>
          <pc:sldMk cId="3382538633" sldId="258"/>
        </pc:sldMkLst>
        <pc:spChg chg="add mod">
          <ac:chgData name="Zhao, Shulin" userId="S::shulin.zhao@lincolnuni.ac.nz::363e9ed2-23b4-43fb-9aae-339282965079" providerId="AD" clId="Web-{8A882F18-F5B2-4204-8533-BE74BE9717FC}" dt="2023-09-13T11:00:59.616" v="7" actId="1076"/>
          <ac:spMkLst>
            <pc:docMk/>
            <pc:sldMk cId="3382538633" sldId="258"/>
            <ac:spMk id="26" creationId="{0F3CC37C-54DC-8094-8570-127404386527}"/>
          </ac:spMkLst>
        </pc:spChg>
      </pc:sldChg>
      <pc:sldChg chg="add del ord addAnim">
        <pc:chgData name="Zhao, Shulin" userId="S::shulin.zhao@lincolnuni.ac.nz::363e9ed2-23b4-43fb-9aae-339282965079" providerId="AD" clId="Web-{8A882F18-F5B2-4204-8533-BE74BE9717FC}" dt="2023-09-13T11:01:04.225" v="8"/>
        <pc:sldMkLst>
          <pc:docMk/>
          <pc:sldMk cId="3779501118" sldId="261"/>
        </pc:sldMkLst>
      </pc:sldChg>
    </pc:docChg>
  </pc:docChgLst>
  <pc:docChgLst>
    <pc:chgData name="Wang, Dora" userId="S::dora.wang@lincolnuni.ac.nz::799cfc73-71cd-4c11-b30b-4ca5976671cd" providerId="AD" clId="Web-{006AFF67-8E1D-4439-8098-E342C1B64CE9}"/>
    <pc:docChg chg="addSld modSld sldOrd">
      <pc:chgData name="Wang, Dora" userId="S::dora.wang@lincolnuni.ac.nz::799cfc73-71cd-4c11-b30b-4ca5976671cd" providerId="AD" clId="Web-{006AFF67-8E1D-4439-8098-E342C1B64CE9}" dt="2023-09-13T08:00:18.383" v="100" actId="20577"/>
      <pc:docMkLst>
        <pc:docMk/>
      </pc:docMkLst>
      <pc:sldChg chg="modSp">
        <pc:chgData name="Wang, Dora" userId="S::dora.wang@lincolnuni.ac.nz::799cfc73-71cd-4c11-b30b-4ca5976671cd" providerId="AD" clId="Web-{006AFF67-8E1D-4439-8098-E342C1B64CE9}" dt="2023-09-13T07:47:46.348" v="75" actId="20577"/>
        <pc:sldMkLst>
          <pc:docMk/>
          <pc:sldMk cId="3382538633" sldId="258"/>
        </pc:sldMkLst>
        <pc:graphicFrameChg chg="modGraphic">
          <ac:chgData name="Wang, Dora" userId="S::dora.wang@lincolnuni.ac.nz::799cfc73-71cd-4c11-b30b-4ca5976671cd" providerId="AD" clId="Web-{006AFF67-8E1D-4439-8098-E342C1B64CE9}" dt="2023-09-13T07:47:46.348" v="75" actId="20577"/>
          <ac:graphicFrameMkLst>
            <pc:docMk/>
            <pc:sldMk cId="3382538633" sldId="258"/>
            <ac:graphicFrameMk id="18" creationId="{4DAC10A5-BC6F-1243-724D-433962731B4B}"/>
          </ac:graphicFrameMkLst>
        </pc:graphicFrameChg>
      </pc:sldChg>
      <pc:sldChg chg="modSp">
        <pc:chgData name="Wang, Dora" userId="S::dora.wang@lincolnuni.ac.nz::799cfc73-71cd-4c11-b30b-4ca5976671cd" providerId="AD" clId="Web-{006AFF67-8E1D-4439-8098-E342C1B64CE9}" dt="2023-09-13T08:00:18.383" v="100" actId="20577"/>
        <pc:sldMkLst>
          <pc:docMk/>
          <pc:sldMk cId="1212377773" sldId="262"/>
        </pc:sldMkLst>
        <pc:spChg chg="mod">
          <ac:chgData name="Wang, Dora" userId="S::dora.wang@lincolnuni.ac.nz::799cfc73-71cd-4c11-b30b-4ca5976671cd" providerId="AD" clId="Web-{006AFF67-8E1D-4439-8098-E342C1B64CE9}" dt="2023-09-13T08:00:18.383" v="100" actId="20577"/>
          <ac:spMkLst>
            <pc:docMk/>
            <pc:sldMk cId="1212377773" sldId="262"/>
            <ac:spMk id="3" creationId="{EEBA2060-CDF6-3A69-5494-CDBC8520DEE1}"/>
          </ac:spMkLst>
        </pc:spChg>
      </pc:sldChg>
      <pc:sldChg chg="modSp ord">
        <pc:chgData name="Wang, Dora" userId="S::dora.wang@lincolnuni.ac.nz::799cfc73-71cd-4c11-b30b-4ca5976671cd" providerId="AD" clId="Web-{006AFF67-8E1D-4439-8098-E342C1B64CE9}" dt="2023-09-13T07:43:42.482" v="34" actId="14100"/>
        <pc:sldMkLst>
          <pc:docMk/>
          <pc:sldMk cId="1642591519" sldId="269"/>
        </pc:sldMkLst>
        <pc:picChg chg="mod">
          <ac:chgData name="Wang, Dora" userId="S::dora.wang@lincolnuni.ac.nz::799cfc73-71cd-4c11-b30b-4ca5976671cd" providerId="AD" clId="Web-{006AFF67-8E1D-4439-8098-E342C1B64CE9}" dt="2023-09-13T07:43:40.685" v="33" actId="1076"/>
          <ac:picMkLst>
            <pc:docMk/>
            <pc:sldMk cId="1642591519" sldId="269"/>
            <ac:picMk id="4" creationId="{DE2217A7-A78E-5E41-CDA8-135FAB5B35EA}"/>
          </ac:picMkLst>
        </pc:picChg>
        <pc:picChg chg="mod ord modCrop">
          <ac:chgData name="Wang, Dora" userId="S::dora.wang@lincolnuni.ac.nz::799cfc73-71cd-4c11-b30b-4ca5976671cd" providerId="AD" clId="Web-{006AFF67-8E1D-4439-8098-E342C1B64CE9}" dt="2023-09-13T07:43:42.482" v="34" actId="14100"/>
          <ac:picMkLst>
            <pc:docMk/>
            <pc:sldMk cId="1642591519" sldId="269"/>
            <ac:picMk id="368" creationId="{44902B4D-8E65-475B-B9F2-B07E8617DC8F}"/>
          </ac:picMkLst>
        </pc:picChg>
      </pc:sldChg>
      <pc:sldChg chg="modSp">
        <pc:chgData name="Wang, Dora" userId="S::dora.wang@lincolnuni.ac.nz::799cfc73-71cd-4c11-b30b-4ca5976671cd" providerId="AD" clId="Web-{006AFF67-8E1D-4439-8098-E342C1B64CE9}" dt="2023-09-13T07:41:49.963" v="7" actId="14100"/>
        <pc:sldMkLst>
          <pc:docMk/>
          <pc:sldMk cId="638822816" sldId="270"/>
        </pc:sldMkLst>
        <pc:picChg chg="mod">
          <ac:chgData name="Wang, Dora" userId="S::dora.wang@lincolnuni.ac.nz::799cfc73-71cd-4c11-b30b-4ca5976671cd" providerId="AD" clId="Web-{006AFF67-8E1D-4439-8098-E342C1B64CE9}" dt="2023-09-13T07:41:49.963" v="7" actId="14100"/>
          <ac:picMkLst>
            <pc:docMk/>
            <pc:sldMk cId="638822816" sldId="270"/>
            <ac:picMk id="4" creationId="{DE2217A7-A78E-5E41-CDA8-135FAB5B35EA}"/>
          </ac:picMkLst>
        </pc:picChg>
        <pc:picChg chg="mod">
          <ac:chgData name="Wang, Dora" userId="S::dora.wang@lincolnuni.ac.nz::799cfc73-71cd-4c11-b30b-4ca5976671cd" providerId="AD" clId="Web-{006AFF67-8E1D-4439-8098-E342C1B64CE9}" dt="2023-09-13T07:41:46.932" v="6" actId="1076"/>
          <ac:picMkLst>
            <pc:docMk/>
            <pc:sldMk cId="638822816" sldId="270"/>
            <ac:picMk id="7" creationId="{D78425B4-C30E-E227-CADC-EE8E6F010B73}"/>
          </ac:picMkLst>
        </pc:picChg>
      </pc:sldChg>
      <pc:sldChg chg="modSp">
        <pc:chgData name="Wang, Dora" userId="S::dora.wang@lincolnuni.ac.nz::799cfc73-71cd-4c11-b30b-4ca5976671cd" providerId="AD" clId="Web-{006AFF67-8E1D-4439-8098-E342C1B64CE9}" dt="2023-09-13T07:44:30.702" v="38" actId="1076"/>
        <pc:sldMkLst>
          <pc:docMk/>
          <pc:sldMk cId="1933427017" sldId="271"/>
        </pc:sldMkLst>
        <pc:picChg chg="mod">
          <ac:chgData name="Wang, Dora" userId="S::dora.wang@lincolnuni.ac.nz::799cfc73-71cd-4c11-b30b-4ca5976671cd" providerId="AD" clId="Web-{006AFF67-8E1D-4439-8098-E342C1B64CE9}" dt="2023-09-13T07:44:30.702" v="38" actId="1076"/>
          <ac:picMkLst>
            <pc:docMk/>
            <pc:sldMk cId="1933427017" sldId="271"/>
            <ac:picMk id="10" creationId="{22B33D7C-44F6-FA90-2408-7F70CE155EFE}"/>
          </ac:picMkLst>
        </pc:picChg>
      </pc:sldChg>
      <pc:sldChg chg="addSp delSp modSp">
        <pc:chgData name="Wang, Dora" userId="S::dora.wang@lincolnuni.ac.nz::799cfc73-71cd-4c11-b30b-4ca5976671cd" providerId="AD" clId="Web-{006AFF67-8E1D-4439-8098-E342C1B64CE9}" dt="2023-09-13T07:58:31.255" v="94" actId="1076"/>
        <pc:sldMkLst>
          <pc:docMk/>
          <pc:sldMk cId="2206637147" sldId="272"/>
        </pc:sldMkLst>
        <pc:spChg chg="mod">
          <ac:chgData name="Wang, Dora" userId="S::dora.wang@lincolnuni.ac.nz::799cfc73-71cd-4c11-b30b-4ca5976671cd" providerId="AD" clId="Web-{006AFF67-8E1D-4439-8098-E342C1B64CE9}" dt="2023-09-13T07:58:21.458" v="93"/>
          <ac:spMkLst>
            <pc:docMk/>
            <pc:sldMk cId="2206637147" sldId="272"/>
            <ac:spMk id="2" creationId="{5F9DF6DD-0847-5887-22CE-6F1160DAF2D7}"/>
          </ac:spMkLst>
        </pc:spChg>
        <pc:spChg chg="mod">
          <ac:chgData name="Wang, Dora" userId="S::dora.wang@lincolnuni.ac.nz::799cfc73-71cd-4c11-b30b-4ca5976671cd" providerId="AD" clId="Web-{006AFF67-8E1D-4439-8098-E342C1B64CE9}" dt="2023-09-13T07:58:31.255" v="94" actId="1076"/>
          <ac:spMkLst>
            <pc:docMk/>
            <pc:sldMk cId="2206637147" sldId="272"/>
            <ac:spMk id="17" creationId="{A3715D41-8693-5109-6A18-2DD1548FB963}"/>
          </ac:spMkLst>
        </pc:spChg>
        <pc:spChg chg="del">
          <ac:chgData name="Wang, Dora" userId="S::dora.wang@lincolnuni.ac.nz::799cfc73-71cd-4c11-b30b-4ca5976671cd" providerId="AD" clId="Web-{006AFF67-8E1D-4439-8098-E342C1B64CE9}" dt="2023-09-13T07:58:21.458" v="93"/>
          <ac:spMkLst>
            <pc:docMk/>
            <pc:sldMk cId="2206637147" sldId="272"/>
            <ac:spMk id="43" creationId="{3ECBE1F1-D69B-4AFA-ABD5-8E41720EF6DE}"/>
          </ac:spMkLst>
        </pc:spChg>
        <pc:spChg chg="del">
          <ac:chgData name="Wang, Dora" userId="S::dora.wang@lincolnuni.ac.nz::799cfc73-71cd-4c11-b30b-4ca5976671cd" providerId="AD" clId="Web-{006AFF67-8E1D-4439-8098-E342C1B64CE9}" dt="2023-09-13T07:58:21.458" v="93"/>
          <ac:spMkLst>
            <pc:docMk/>
            <pc:sldMk cId="2206637147" sldId="272"/>
            <ac:spMk id="45" creationId="{603A6265-E10C-4B85-9C20-E75FCAF9CC63}"/>
          </ac:spMkLst>
        </pc:spChg>
        <pc:spChg chg="add">
          <ac:chgData name="Wang, Dora" userId="S::dora.wang@lincolnuni.ac.nz::799cfc73-71cd-4c11-b30b-4ca5976671cd" providerId="AD" clId="Web-{006AFF67-8E1D-4439-8098-E342C1B64CE9}" dt="2023-09-13T07:58:21.458" v="93"/>
          <ac:spMkLst>
            <pc:docMk/>
            <pc:sldMk cId="2206637147" sldId="272"/>
            <ac:spMk id="50" creationId="{245A9F99-D9B1-4094-A2E2-B90AC1DB7B9C}"/>
          </ac:spMkLst>
        </pc:spChg>
        <pc:spChg chg="add">
          <ac:chgData name="Wang, Dora" userId="S::dora.wang@lincolnuni.ac.nz::799cfc73-71cd-4c11-b30b-4ca5976671cd" providerId="AD" clId="Web-{006AFF67-8E1D-4439-8098-E342C1B64CE9}" dt="2023-09-13T07:58:21.458" v="93"/>
          <ac:spMkLst>
            <pc:docMk/>
            <pc:sldMk cId="2206637147" sldId="272"/>
            <ac:spMk id="52" creationId="{B7FAF607-473A-4A43-A23D-BBFF5C4117BB}"/>
          </ac:spMkLst>
        </pc:spChg>
        <pc:grpChg chg="add">
          <ac:chgData name="Wang, Dora" userId="S::dora.wang@lincolnuni.ac.nz::799cfc73-71cd-4c11-b30b-4ca5976671cd" providerId="AD" clId="Web-{006AFF67-8E1D-4439-8098-E342C1B64CE9}" dt="2023-09-13T07:58:21.458" v="93"/>
          <ac:grpSpMkLst>
            <pc:docMk/>
            <pc:sldMk cId="2206637147" sldId="272"/>
            <ac:grpSpMk id="54" creationId="{C5F6476F-D303-44D3-B30F-1BA348F0F64A}"/>
          </ac:grpSpMkLst>
        </pc:grpChg>
        <pc:picChg chg="mod ord">
          <ac:chgData name="Wang, Dora" userId="S::dora.wang@lincolnuni.ac.nz::799cfc73-71cd-4c11-b30b-4ca5976671cd" providerId="AD" clId="Web-{006AFF67-8E1D-4439-8098-E342C1B64CE9}" dt="2023-09-13T07:58:21.458" v="93"/>
          <ac:picMkLst>
            <pc:docMk/>
            <pc:sldMk cId="2206637147" sldId="272"/>
            <ac:picMk id="4" creationId="{DE2217A7-A78E-5E41-CDA8-135FAB5B35EA}"/>
          </ac:picMkLst>
        </pc:picChg>
      </pc:sldChg>
      <pc:sldChg chg="addSp delSp modSp new mod setBg">
        <pc:chgData name="Wang, Dora" userId="S::dora.wang@lincolnuni.ac.nz::799cfc73-71cd-4c11-b30b-4ca5976671cd" providerId="AD" clId="Web-{006AFF67-8E1D-4439-8098-E342C1B64CE9}" dt="2023-09-13T07:57:28.410" v="88" actId="20577"/>
        <pc:sldMkLst>
          <pc:docMk/>
          <pc:sldMk cId="2943038784" sldId="273"/>
        </pc:sldMkLst>
        <pc:spChg chg="mod">
          <ac:chgData name="Wang, Dora" userId="S::dora.wang@lincolnuni.ac.nz::799cfc73-71cd-4c11-b30b-4ca5976671cd" providerId="AD" clId="Web-{006AFF67-8E1D-4439-8098-E342C1B64CE9}" dt="2023-09-13T07:57:28.410" v="88" actId="20577"/>
          <ac:spMkLst>
            <pc:docMk/>
            <pc:sldMk cId="2943038784" sldId="273"/>
            <ac:spMk id="2" creationId="{F3B7C3A1-EAF3-0FDE-0EB9-37BE52C395C8}"/>
          </ac:spMkLst>
        </pc:spChg>
        <pc:spChg chg="del mod">
          <ac:chgData name="Wang, Dora" userId="S::dora.wang@lincolnuni.ac.nz::799cfc73-71cd-4c11-b30b-4ca5976671cd" providerId="AD" clId="Web-{006AFF67-8E1D-4439-8098-E342C1B64CE9}" dt="2023-09-13T07:57:16.550" v="87"/>
          <ac:spMkLst>
            <pc:docMk/>
            <pc:sldMk cId="2943038784" sldId="273"/>
            <ac:spMk id="3" creationId="{4497D867-42B5-217D-646D-9641430A9328}"/>
          </ac:spMkLst>
        </pc:spChg>
        <pc:spChg chg="add">
          <ac:chgData name="Wang, Dora" userId="S::dora.wang@lincolnuni.ac.nz::799cfc73-71cd-4c11-b30b-4ca5976671cd" providerId="AD" clId="Web-{006AFF67-8E1D-4439-8098-E342C1B64CE9}" dt="2023-09-13T07:57:16.550" v="87"/>
          <ac:spMkLst>
            <pc:docMk/>
            <pc:sldMk cId="2943038784" sldId="273"/>
            <ac:spMk id="10" creationId="{A3363022-C969-41E9-8EB2-E4C94908C1FA}"/>
          </ac:spMkLst>
        </pc:spChg>
        <pc:spChg chg="add">
          <ac:chgData name="Wang, Dora" userId="S::dora.wang@lincolnuni.ac.nz::799cfc73-71cd-4c11-b30b-4ca5976671cd" providerId="AD" clId="Web-{006AFF67-8E1D-4439-8098-E342C1B64CE9}" dt="2023-09-13T07:57:16.550" v="87"/>
          <ac:spMkLst>
            <pc:docMk/>
            <pc:sldMk cId="2943038784" sldId="273"/>
            <ac:spMk id="12" creationId="{8D1AD6B3-BE88-4CEB-BA17-790657CC4729}"/>
          </ac:spMkLst>
        </pc:spChg>
        <pc:grpChg chg="add">
          <ac:chgData name="Wang, Dora" userId="S::dora.wang@lincolnuni.ac.nz::799cfc73-71cd-4c11-b30b-4ca5976671cd" providerId="AD" clId="Web-{006AFF67-8E1D-4439-8098-E342C1B64CE9}" dt="2023-09-13T07:57:16.550" v="87"/>
          <ac:grpSpMkLst>
            <pc:docMk/>
            <pc:sldMk cId="2943038784" sldId="273"/>
            <ac:grpSpMk id="14" creationId="{89D1390B-7E13-4B4F-9CB2-391063412E54}"/>
          </ac:grpSpMkLst>
        </pc:grpChg>
        <pc:picChg chg="add">
          <ac:chgData name="Wang, Dora" userId="S::dora.wang@lincolnuni.ac.nz::799cfc73-71cd-4c11-b30b-4ca5976671cd" providerId="AD" clId="Web-{006AFF67-8E1D-4439-8098-E342C1B64CE9}" dt="2023-09-13T07:57:16.550" v="87"/>
          <ac:picMkLst>
            <pc:docMk/>
            <pc:sldMk cId="2943038784" sldId="273"/>
            <ac:picMk id="7" creationId="{BEC9265B-748D-F782-1789-8ACDE1A1EC81}"/>
          </ac:picMkLst>
        </pc:picChg>
      </pc:sldChg>
    </pc:docChg>
  </pc:docChgLst>
  <pc:docChgLst>
    <pc:chgData name="Xie, Nay" userId="S::nay.xie@lincolnuni.ac.nz::7d8a05c5-2eba-4fd4-9911-14a102fd8667" providerId="AD" clId="Web-{CE6CC331-E64D-474F-B4F9-376F54F29164}"/>
    <pc:docChg chg="addSld delSld modSld sldOrd addMainMaster delMainMaster">
      <pc:chgData name="Xie, Nay" userId="S::nay.xie@lincolnuni.ac.nz::7d8a05c5-2eba-4fd4-9911-14a102fd8667" providerId="AD" clId="Web-{CE6CC331-E64D-474F-B4F9-376F54F29164}" dt="2023-09-13T06:40:38.079" v="355"/>
      <pc:docMkLst>
        <pc:docMk/>
      </pc:docMkLst>
      <pc:sldChg chg="delSp modSp mod modClrScheme delDesignElem chgLayout">
        <pc:chgData name="Xie, Nay" userId="S::nay.xie@lincolnuni.ac.nz::7d8a05c5-2eba-4fd4-9911-14a102fd8667" providerId="AD" clId="Web-{CE6CC331-E64D-474F-B4F9-376F54F29164}" dt="2023-09-13T06:11:55.518" v="40"/>
        <pc:sldMkLst>
          <pc:docMk/>
          <pc:sldMk cId="977059205" sldId="257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977059205" sldId="257"/>
            <ac:spMk id="2" creationId="{CF72C0ED-4C2C-B9DE-A7BB-D4C236DBE314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977059205" sldId="257"/>
            <ac:spMk id="45" creationId="{D6309531-94CD-4CF6-AACE-80EC085E0F34}"/>
          </ac:spMkLst>
        </pc:spChg>
        <pc:graphicFrameChg chg="mod ord">
          <ac:chgData name="Xie, Nay" userId="S::nay.xie@lincolnuni.ac.nz::7d8a05c5-2eba-4fd4-9911-14a102fd8667" providerId="AD" clId="Web-{CE6CC331-E64D-474F-B4F9-376F54F29164}" dt="2023-09-13T06:11:55.518" v="40"/>
          <ac:graphicFrameMkLst>
            <pc:docMk/>
            <pc:sldMk cId="977059205" sldId="257"/>
            <ac:graphicFrameMk id="49" creationId="{C70D491F-AC09-D9DA-8C70-4412053EA042}"/>
          </ac:graphicFrameMkLst>
        </pc:graphicFrame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977059205" sldId="257"/>
            <ac:cxnSpMk id="47" creationId="{F75BF611-D2A5-4454-8C47-95B0BC422843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E6CC331-E64D-474F-B4F9-376F54F29164}" dt="2023-09-13T06:11:55.518" v="40"/>
        <pc:sldMkLst>
          <pc:docMk/>
          <pc:sldMk cId="3382538633" sldId="258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3382538633" sldId="258"/>
            <ac:spMk id="2" creationId="{D97434F1-6016-DE61-DF93-F4D2864C5FB6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3382538633" sldId="258"/>
            <ac:spMk id="83" creationId="{D6309531-94CD-4CF6-AACE-80EC085E0F34}"/>
          </ac:spMkLst>
        </pc:spChg>
        <pc:graphicFrameChg chg="mod ord">
          <ac:chgData name="Xie, Nay" userId="S::nay.xie@lincolnuni.ac.nz::7d8a05c5-2eba-4fd4-9911-14a102fd8667" providerId="AD" clId="Web-{CE6CC331-E64D-474F-B4F9-376F54F29164}" dt="2023-09-13T06:11:55.518" v="40"/>
          <ac:graphicFrameMkLst>
            <pc:docMk/>
            <pc:sldMk cId="3382538633" sldId="258"/>
            <ac:graphicFrameMk id="18" creationId="{4DAC10A5-BC6F-1243-724D-433962731B4B}"/>
          </ac:graphicFrameMkLst>
        </pc:graphicFrame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3382538633" sldId="258"/>
            <ac:cxnSpMk id="85" creationId="{F75BF611-D2A5-4454-8C47-95B0BC422843}"/>
          </ac:cxnSpMkLst>
        </pc:cxnChg>
      </pc:sldChg>
      <pc:sldChg chg="addSp delSp modSp mod modClrScheme delDesignElem chgLayout">
        <pc:chgData name="Xie, Nay" userId="S::nay.xie@lincolnuni.ac.nz::7d8a05c5-2eba-4fd4-9911-14a102fd8667" providerId="AD" clId="Web-{CE6CC331-E64D-474F-B4F9-376F54F29164}" dt="2023-09-13T06:34:56.351" v="327"/>
        <pc:sldMkLst>
          <pc:docMk/>
          <pc:sldMk cId="985845459" sldId="259"/>
        </pc:sldMkLst>
        <pc:spChg chg="mod ord">
          <ac:chgData name="Xie, Nay" userId="S::nay.xie@lincolnuni.ac.nz::7d8a05c5-2eba-4fd4-9911-14a102fd8667" providerId="AD" clId="Web-{CE6CC331-E64D-474F-B4F9-376F54F29164}" dt="2023-09-13T06:34:56.273" v="326"/>
          <ac:spMkLst>
            <pc:docMk/>
            <pc:sldMk cId="985845459" sldId="259"/>
            <ac:spMk id="2" creationId="{5F9DF6DD-0847-5887-22CE-6F1160DAF2D7}"/>
          </ac:spMkLst>
        </pc:spChg>
        <pc:spChg chg="add del mod ord">
          <ac:chgData name="Xie, Nay" userId="S::nay.xie@lincolnuni.ac.nz::7d8a05c5-2eba-4fd4-9911-14a102fd8667" providerId="AD" clId="Web-{CE6CC331-E64D-474F-B4F9-376F54F29164}" dt="2023-09-13T06:12:39.847" v="47"/>
          <ac:spMkLst>
            <pc:docMk/>
            <pc:sldMk cId="985845459" sldId="259"/>
            <ac:spMk id="27" creationId="{7111C2DF-AA29-E44A-7267-4A3A0A427096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985845459" sldId="259"/>
            <ac:spMk id="30" creationId="{D6309531-94CD-4CF6-AACE-80EC085E0F34}"/>
          </ac:spMkLst>
        </pc:spChg>
        <pc:grpChg chg="add del">
          <ac:chgData name="Xie, Nay" userId="S::nay.xie@lincolnuni.ac.nz::7d8a05c5-2eba-4fd4-9911-14a102fd8667" providerId="AD" clId="Web-{CE6CC331-E64D-474F-B4F9-376F54F29164}" dt="2023-09-13T06:34:56.273" v="326"/>
          <ac:grpSpMkLst>
            <pc:docMk/>
            <pc:sldMk cId="985845459" sldId="259"/>
            <ac:grpSpMk id="40" creationId="{A825BD3A-E149-3C61-449F-23D1B09562D9}"/>
          </ac:grpSpMkLst>
        </pc:grpChg>
        <pc:graphicFrameChg chg="add del">
          <ac:chgData name="Xie, Nay" userId="S::nay.xie@lincolnuni.ac.nz::7d8a05c5-2eba-4fd4-9911-14a102fd8667" providerId="AD" clId="Web-{CE6CC331-E64D-474F-B4F9-376F54F29164}" dt="2023-09-13T06:12:27.691" v="42"/>
          <ac:graphicFrameMkLst>
            <pc:docMk/>
            <pc:sldMk cId="985845459" sldId="259"/>
            <ac:graphicFrameMk id="29" creationId="{64368A2D-0CFF-18DD-C725-A26F4B4E33C8}"/>
          </ac:graphicFrameMkLst>
        </pc:graphicFrameChg>
        <pc:graphicFrameChg chg="add del">
          <ac:chgData name="Xie, Nay" userId="S::nay.xie@lincolnuni.ac.nz::7d8a05c5-2eba-4fd4-9911-14a102fd8667" providerId="AD" clId="Web-{CE6CC331-E64D-474F-B4F9-376F54F29164}" dt="2023-09-13T06:12:36.253" v="44"/>
          <ac:graphicFrameMkLst>
            <pc:docMk/>
            <pc:sldMk cId="985845459" sldId="259"/>
            <ac:graphicFrameMk id="31" creationId="{D16EF2CC-B4DF-E260-626B-A95B7C2AD84C}"/>
          </ac:graphicFrameMkLst>
        </pc:graphicFrameChg>
        <pc:graphicFrameChg chg="add del">
          <ac:chgData name="Xie, Nay" userId="S::nay.xie@lincolnuni.ac.nz::7d8a05c5-2eba-4fd4-9911-14a102fd8667" providerId="AD" clId="Web-{CE6CC331-E64D-474F-B4F9-376F54F29164}" dt="2023-09-13T06:12:39.816" v="46"/>
          <ac:graphicFrameMkLst>
            <pc:docMk/>
            <pc:sldMk cId="985845459" sldId="259"/>
            <ac:graphicFrameMk id="33" creationId="{F52D43F5-4A39-56B1-6ADF-8A90F8277192}"/>
          </ac:graphicFrameMkLst>
        </pc:graphicFrameChg>
        <pc:graphicFrameChg chg="add mod ord modGraphic">
          <ac:chgData name="Xie, Nay" userId="S::nay.xie@lincolnuni.ac.nz::7d8a05c5-2eba-4fd4-9911-14a102fd8667" providerId="AD" clId="Web-{CE6CC331-E64D-474F-B4F9-376F54F29164}" dt="2023-09-13T06:34:56.351" v="327"/>
          <ac:graphicFrameMkLst>
            <pc:docMk/>
            <pc:sldMk cId="985845459" sldId="259"/>
            <ac:graphicFrameMk id="35" creationId="{64368A2D-0CFF-18DD-C725-A26F4B4E33C8}"/>
          </ac:graphicFrameMkLst>
        </pc:graphicFrameChg>
        <pc:picChg chg="mod">
          <ac:chgData name="Xie, Nay" userId="S::nay.xie@lincolnuni.ac.nz::7d8a05c5-2eba-4fd4-9911-14a102fd8667" providerId="AD" clId="Web-{CE6CC331-E64D-474F-B4F9-376F54F29164}" dt="2023-09-13T06:34:56.273" v="326"/>
          <ac:picMkLst>
            <pc:docMk/>
            <pc:sldMk cId="985845459" sldId="259"/>
            <ac:picMk id="4" creationId="{DE2217A7-A78E-5E41-CDA8-135FAB5B35EA}"/>
          </ac:picMkLst>
        </pc:pic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985845459" sldId="259"/>
            <ac:cxnSpMk id="32" creationId="{F75BF611-D2A5-4454-8C47-95B0BC422843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E6CC331-E64D-474F-B4F9-376F54F29164}" dt="2023-09-13T06:11:55.518" v="40"/>
        <pc:sldMkLst>
          <pc:docMk/>
          <pc:sldMk cId="1207442990" sldId="260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207442990" sldId="260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207442990" sldId="260"/>
            <ac:spMk id="32" creationId="{D6309531-94CD-4CF6-AACE-80EC085E0F34}"/>
          </ac:spMkLst>
        </pc:spChg>
        <pc:graphicFrameChg chg="mod ord">
          <ac:chgData name="Xie, Nay" userId="S::nay.xie@lincolnuni.ac.nz::7d8a05c5-2eba-4fd4-9911-14a102fd8667" providerId="AD" clId="Web-{CE6CC331-E64D-474F-B4F9-376F54F29164}" dt="2023-09-13T06:11:55.518" v="40"/>
          <ac:graphicFrameMkLst>
            <pc:docMk/>
            <pc:sldMk cId="1207442990" sldId="260"/>
            <ac:graphicFrameMk id="13" creationId="{4A923EB1-4FF8-477A-C51A-FBADE92630BB}"/>
          </ac:graphicFrameMkLst>
        </pc:graphicFrame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1207442990" sldId="260"/>
            <ac:cxnSpMk id="34" creationId="{F75BF611-D2A5-4454-8C47-95B0BC422843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E6CC331-E64D-474F-B4F9-376F54F29164}" dt="2023-09-13T06:11:55.518" v="40"/>
        <pc:sldMkLst>
          <pc:docMk/>
          <pc:sldMk cId="3779501118" sldId="261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3779501118" sldId="261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3779501118" sldId="261"/>
            <ac:spMk id="3" creationId="{EEBA2060-CDF6-3A69-5494-CDBC8520DEE1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3779501118" sldId="261"/>
            <ac:spMk id="23" creationId="{D6309531-94CD-4CF6-AACE-80EC085E0F34}"/>
          </ac:spMkLst>
        </pc:sp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3779501118" sldId="261"/>
            <ac:cxnSpMk id="25" creationId="{F75BF611-D2A5-4454-8C47-95B0BC422843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E6CC331-E64D-474F-B4F9-376F54F29164}" dt="2023-09-13T06:11:55.518" v="40"/>
        <pc:sldMkLst>
          <pc:docMk/>
          <pc:sldMk cId="1212377773" sldId="262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212377773" sldId="262"/>
            <ac:spMk id="3" creationId="{EEBA2060-CDF6-3A69-5494-CDBC8520DEE1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212377773" sldId="262"/>
            <ac:spMk id="9" creationId="{D6309531-94CD-4CF6-AACE-80EC085E0F34}"/>
          </ac:spMkLst>
        </pc:sp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1212377773" sldId="262"/>
            <ac:cxnSpMk id="11" creationId="{F75BF611-D2A5-4454-8C47-95B0BC422843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E6CC331-E64D-474F-B4F9-376F54F29164}" dt="2023-09-13T06:20:28.610" v="81"/>
        <pc:sldMkLst>
          <pc:docMk/>
          <pc:sldMk cId="2566180603" sldId="263"/>
        </pc:sldMkLst>
        <pc:spChg chg="mod ord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2566180603" sldId="263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2566180603" sldId="263"/>
            <ac:spMk id="92" creationId="{D6309531-94CD-4CF6-AACE-80EC085E0F34}"/>
          </ac:spMkLst>
        </pc:spChg>
        <pc:graphicFrameChg chg="mod ord modGraphic">
          <ac:chgData name="Xie, Nay" userId="S::nay.xie@lincolnuni.ac.nz::7d8a05c5-2eba-4fd4-9911-14a102fd8667" providerId="AD" clId="Web-{CE6CC331-E64D-474F-B4F9-376F54F29164}" dt="2023-09-13T06:20:28.610" v="81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2566180603" sldId="263"/>
            <ac:cxnSpMk id="94" creationId="{F75BF611-D2A5-4454-8C47-95B0BC422843}"/>
          </ac:cxnSpMkLst>
        </pc:cxnChg>
      </pc:sldChg>
      <pc:sldChg chg="addSp delSp modSp mod modClrScheme delDesignElem chgLayout">
        <pc:chgData name="Xie, Nay" userId="S::nay.xie@lincolnuni.ac.nz::7d8a05c5-2eba-4fd4-9911-14a102fd8667" providerId="AD" clId="Web-{CE6CC331-E64D-474F-B4F9-376F54F29164}" dt="2023-09-13T06:36:40.417" v="340" actId="1076"/>
        <pc:sldMkLst>
          <pc:docMk/>
          <pc:sldMk cId="1907500270" sldId="265"/>
        </pc:sldMkLst>
        <pc:spChg chg="mod ord">
          <ac:chgData name="Xie, Nay" userId="S::nay.xie@lincolnuni.ac.nz::7d8a05c5-2eba-4fd4-9911-14a102fd8667" providerId="AD" clId="Web-{CE6CC331-E64D-474F-B4F9-376F54F29164}" dt="2023-09-13T06:36:28.541" v="335" actId="1076"/>
          <ac:spMkLst>
            <pc:docMk/>
            <pc:sldMk cId="1907500270" sldId="265"/>
            <ac:spMk id="2" creationId="{5F9DF6DD-0847-5887-22CE-6F1160DAF2D7}"/>
          </ac:spMkLst>
        </pc:spChg>
        <pc:spChg chg="del mod ord">
          <ac:chgData name="Xie, Nay" userId="S::nay.xie@lincolnuni.ac.nz::7d8a05c5-2eba-4fd4-9911-14a102fd8667" providerId="AD" clId="Web-{CE6CC331-E64D-474F-B4F9-376F54F29164}" dt="2023-09-13T06:21:11.095" v="82"/>
          <ac:spMkLst>
            <pc:docMk/>
            <pc:sldMk cId="1907500270" sldId="265"/>
            <ac:spMk id="27" creationId="{7111C2DF-AA29-E44A-7267-4A3A0A427096}"/>
          </ac:spMkLst>
        </pc:spChg>
        <pc:spChg chg="add del">
          <ac:chgData name="Xie, Nay" userId="S::nay.xie@lincolnuni.ac.nz::7d8a05c5-2eba-4fd4-9911-14a102fd8667" providerId="AD" clId="Web-{CE6CC331-E64D-474F-B4F9-376F54F29164}" dt="2023-09-13T06:25:09.429" v="145"/>
          <ac:spMkLst>
            <pc:docMk/>
            <pc:sldMk cId="1907500270" sldId="265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CE6CC331-E64D-474F-B4F9-376F54F29164}" dt="2023-09-13T06:11:55.518" v="40"/>
          <ac:spMkLst>
            <pc:docMk/>
            <pc:sldMk cId="1907500270" sldId="265"/>
            <ac:spMk id="30" creationId="{D6309531-94CD-4CF6-AACE-80EC085E0F34}"/>
          </ac:spMkLst>
        </pc:spChg>
        <pc:spChg chg="add del">
          <ac:chgData name="Xie, Nay" userId="S::nay.xie@lincolnuni.ac.nz::7d8a05c5-2eba-4fd4-9911-14a102fd8667" providerId="AD" clId="Web-{CE6CC331-E64D-474F-B4F9-376F54F29164}" dt="2023-09-13T06:25:09.429" v="145"/>
          <ac:spMkLst>
            <pc:docMk/>
            <pc:sldMk cId="1907500270" sldId="265"/>
            <ac:spMk id="34" creationId="{7FD0D34F-65E4-4896-8016-F401017B67FD}"/>
          </ac:spMkLst>
        </pc:spChg>
        <pc:spChg chg="add del">
          <ac:chgData name="Xie, Nay" userId="S::nay.xie@lincolnuni.ac.nz::7d8a05c5-2eba-4fd4-9911-14a102fd8667" providerId="AD" clId="Web-{CE6CC331-E64D-474F-B4F9-376F54F29164}" dt="2023-09-13T06:25:09.429" v="145"/>
          <ac:spMkLst>
            <pc:docMk/>
            <pc:sldMk cId="1907500270" sldId="265"/>
            <ac:spMk id="36" creationId="{27A25769-8A6A-4983-92E9-E41BEB530971}"/>
          </ac:spMkLst>
        </pc:spChg>
        <pc:spChg chg="add del">
          <ac:chgData name="Xie, Nay" userId="S::nay.xie@lincolnuni.ac.nz::7d8a05c5-2eba-4fd4-9911-14a102fd8667" providerId="AD" clId="Web-{CE6CC331-E64D-474F-B4F9-376F54F29164}" dt="2023-09-13T06:25:09.429" v="145"/>
          <ac:spMkLst>
            <pc:docMk/>
            <pc:sldMk cId="1907500270" sldId="265"/>
            <ac:spMk id="38" creationId="{D6669D83-0E36-4F8C-B68A-D549AC194A99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6:06.243" v="332"/>
          <ac:spMkLst>
            <pc:docMk/>
            <pc:sldMk cId="1907500270" sldId="265"/>
            <ac:spMk id="45" creationId="{97A7BC37-AB06-33B6-67C7-87AEE430A08B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6:06.243" v="332"/>
          <ac:spMkLst>
            <pc:docMk/>
            <pc:sldMk cId="1907500270" sldId="265"/>
            <ac:spMk id="47" creationId="{9EAAC543-06A1-30A3-CDB5-302AEBD0D302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6:06.243" v="332"/>
          <ac:spMkLst>
            <pc:docMk/>
            <pc:sldMk cId="1907500270" sldId="265"/>
            <ac:spMk id="49" creationId="{FF97FFD4-A8B9-3D4D-1623-7BE467E46A6A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5:52.649" v="329"/>
          <ac:spMkLst>
            <pc:docMk/>
            <pc:sldMk cId="1907500270" sldId="265"/>
            <ac:spMk id="54" creationId="{D2B783EE-0239-4717-BBEA-8C9EAC61C824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5:52.649" v="329"/>
          <ac:spMkLst>
            <pc:docMk/>
            <pc:sldMk cId="1907500270" sldId="265"/>
            <ac:spMk id="56" creationId="{A7B99495-F43F-4D80-A44F-2CB4764EB90B}"/>
          </ac:spMkLst>
        </pc:spChg>
        <pc:spChg chg="add del">
          <ac:chgData name="Xie, Nay" userId="S::nay.xie@lincolnuni.ac.nz::7d8a05c5-2eba-4fd4-9911-14a102fd8667" providerId="AD" clId="Web-{CE6CC331-E64D-474F-B4F9-376F54F29164}" dt="2023-09-13T06:35:52.649" v="329"/>
          <ac:spMkLst>
            <pc:docMk/>
            <pc:sldMk cId="1907500270" sldId="265"/>
            <ac:spMk id="58" creationId="{70BEB1E7-2F88-40BC-B73D-42E5B6F80BFC}"/>
          </ac:spMkLst>
        </pc:spChg>
        <pc:grpChg chg="add del">
          <ac:chgData name="Xie, Nay" userId="S::nay.xie@lincolnuni.ac.nz::7d8a05c5-2eba-4fd4-9911-14a102fd8667" providerId="AD" clId="Web-{CE6CC331-E64D-474F-B4F9-376F54F29164}" dt="2023-09-13T06:36:06.150" v="331"/>
          <ac:grpSpMkLst>
            <pc:docMk/>
            <pc:sldMk cId="1907500270" sldId="265"/>
            <ac:grpSpMk id="60" creationId="{792AA144-DDFF-C43B-6866-516C9091D065}"/>
          </ac:grpSpMkLst>
        </pc:grpChg>
        <pc:grpChg chg="add">
          <ac:chgData name="Xie, Nay" userId="S::nay.xie@lincolnuni.ac.nz::7d8a05c5-2eba-4fd4-9911-14a102fd8667" providerId="AD" clId="Web-{CE6CC331-E64D-474F-B4F9-376F54F29164}" dt="2023-09-13T06:36:06.243" v="332"/>
          <ac:grpSpMkLst>
            <pc:docMk/>
            <pc:sldMk cId="1907500270" sldId="265"/>
            <ac:grpSpMk id="63" creationId="{430A7723-91ED-264B-172A-DC8EB7D4604A}"/>
          </ac:grpSpMkLst>
        </pc:grpChg>
        <pc:graphicFrameChg chg="add mod modGraphic">
          <ac:chgData name="Xie, Nay" userId="S::nay.xie@lincolnuni.ac.nz::7d8a05c5-2eba-4fd4-9911-14a102fd8667" providerId="AD" clId="Web-{CE6CC331-E64D-474F-B4F9-376F54F29164}" dt="2023-09-13T06:36:06.243" v="332"/>
          <ac:graphicFrameMkLst>
            <pc:docMk/>
            <pc:sldMk cId="1907500270" sldId="265"/>
            <ac:graphicFrameMk id="40" creationId="{7DFC8F77-6627-31A0-A1F6-E6E6BF1C92AE}"/>
          </ac:graphicFrameMkLst>
        </pc:graphicFrameChg>
        <pc:picChg chg="add mod ord">
          <ac:chgData name="Xie, Nay" userId="S::nay.xie@lincolnuni.ac.nz::7d8a05c5-2eba-4fd4-9911-14a102fd8667" providerId="AD" clId="Web-{CE6CC331-E64D-474F-B4F9-376F54F29164}" dt="2023-09-13T06:36:40.417" v="340" actId="1076"/>
          <ac:picMkLst>
            <pc:docMk/>
            <pc:sldMk cId="1907500270" sldId="265"/>
            <ac:picMk id="3" creationId="{57C902DB-E75E-E022-2EB9-24E792F9A9C1}"/>
          </ac:picMkLst>
        </pc:picChg>
        <pc:picChg chg="mod ord">
          <ac:chgData name="Xie, Nay" userId="S::nay.xie@lincolnuni.ac.nz::7d8a05c5-2eba-4fd4-9911-14a102fd8667" providerId="AD" clId="Web-{CE6CC331-E64D-474F-B4F9-376F54F29164}" dt="2023-09-13T06:36:19.322" v="334" actId="1076"/>
          <ac:picMkLst>
            <pc:docMk/>
            <pc:sldMk cId="1907500270" sldId="265"/>
            <ac:picMk id="4" creationId="{DE2217A7-A78E-5E41-CDA8-135FAB5B35EA}"/>
          </ac:picMkLst>
        </pc:picChg>
        <pc:cxnChg chg="del">
          <ac:chgData name="Xie, Nay" userId="S::nay.xie@lincolnuni.ac.nz::7d8a05c5-2eba-4fd4-9911-14a102fd8667" providerId="AD" clId="Web-{CE6CC331-E64D-474F-B4F9-376F54F29164}" dt="2023-09-13T06:11:55.518" v="40"/>
          <ac:cxnSpMkLst>
            <pc:docMk/>
            <pc:sldMk cId="1907500270" sldId="265"/>
            <ac:cxnSpMk id="32" creationId="{F75BF611-D2A5-4454-8C47-95B0BC422843}"/>
          </ac:cxnSpMkLst>
        </pc:cxnChg>
      </pc:sldChg>
      <pc:sldChg chg="addSp delSp modSp add replId">
        <pc:chgData name="Xie, Nay" userId="S::nay.xie@lincolnuni.ac.nz::7d8a05c5-2eba-4fd4-9911-14a102fd8667" providerId="AD" clId="Web-{CE6CC331-E64D-474F-B4F9-376F54F29164}" dt="2023-09-13T06:37:40.733" v="348" actId="14100"/>
        <pc:sldMkLst>
          <pc:docMk/>
          <pc:sldMk cId="3009076247" sldId="266"/>
        </pc:sldMkLst>
        <pc:spChg chg="mod">
          <ac:chgData name="Xie, Nay" userId="S::nay.xie@lincolnuni.ac.nz::7d8a05c5-2eba-4fd4-9911-14a102fd8667" providerId="AD" clId="Web-{CE6CC331-E64D-474F-B4F9-376F54F29164}" dt="2023-09-13T06:37:08.823" v="341"/>
          <ac:spMkLst>
            <pc:docMk/>
            <pc:sldMk cId="3009076247" sldId="266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CE6CC331-E64D-474F-B4F9-376F54F29164}" dt="2023-09-13T06:37:08.823" v="341"/>
          <ac:spMkLst>
            <pc:docMk/>
            <pc:sldMk cId="3009076247" sldId="266"/>
            <ac:spMk id="29" creationId="{223D82F2-8828-4C80-AF95-242810EB9ABB}"/>
          </ac:spMkLst>
        </pc:spChg>
        <pc:spChg chg="del">
          <ac:chgData name="Xie, Nay" userId="S::nay.xie@lincolnuni.ac.nz::7d8a05c5-2eba-4fd4-9911-14a102fd8667" providerId="AD" clId="Web-{CE6CC331-E64D-474F-B4F9-376F54F29164}" dt="2023-09-13T06:37:08.823" v="341"/>
          <ac:spMkLst>
            <pc:docMk/>
            <pc:sldMk cId="3009076247" sldId="266"/>
            <ac:spMk id="34" creationId="{7FD0D34F-65E4-4896-8016-F401017B67FD}"/>
          </ac:spMkLst>
        </pc:spChg>
        <pc:spChg chg="del">
          <ac:chgData name="Xie, Nay" userId="S::nay.xie@lincolnuni.ac.nz::7d8a05c5-2eba-4fd4-9911-14a102fd8667" providerId="AD" clId="Web-{CE6CC331-E64D-474F-B4F9-376F54F29164}" dt="2023-09-13T06:37:08.823" v="341"/>
          <ac:spMkLst>
            <pc:docMk/>
            <pc:sldMk cId="3009076247" sldId="266"/>
            <ac:spMk id="36" creationId="{27A25769-8A6A-4983-92E9-E41BEB530971}"/>
          </ac:spMkLst>
        </pc:spChg>
        <pc:spChg chg="del">
          <ac:chgData name="Xie, Nay" userId="S::nay.xie@lincolnuni.ac.nz::7d8a05c5-2eba-4fd4-9911-14a102fd8667" providerId="AD" clId="Web-{CE6CC331-E64D-474F-B4F9-376F54F29164}" dt="2023-09-13T06:37:08.823" v="341"/>
          <ac:spMkLst>
            <pc:docMk/>
            <pc:sldMk cId="3009076247" sldId="266"/>
            <ac:spMk id="38" creationId="{D6669D83-0E36-4F8C-B68A-D549AC194A99}"/>
          </ac:spMkLst>
        </pc:spChg>
        <pc:grpChg chg="add">
          <ac:chgData name="Xie, Nay" userId="S::nay.xie@lincolnuni.ac.nz::7d8a05c5-2eba-4fd4-9911-14a102fd8667" providerId="AD" clId="Web-{CE6CC331-E64D-474F-B4F9-376F54F29164}" dt="2023-09-13T06:37:08.823" v="341"/>
          <ac:grpSpMkLst>
            <pc:docMk/>
            <pc:sldMk cId="3009076247" sldId="266"/>
            <ac:grpSpMk id="156" creationId="{792AA144-DDFF-C43B-6866-516C9091D065}"/>
          </ac:grpSpMkLst>
        </pc:grpChg>
        <pc:graphicFrameChg chg="mod ord modGraphic">
          <ac:chgData name="Xie, Nay" userId="S::nay.xie@lincolnuni.ac.nz::7d8a05c5-2eba-4fd4-9911-14a102fd8667" providerId="AD" clId="Web-{CE6CC331-E64D-474F-B4F9-376F54F29164}" dt="2023-09-13T06:37:08.823" v="341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del mod">
          <ac:chgData name="Xie, Nay" userId="S::nay.xie@lincolnuni.ac.nz::7d8a05c5-2eba-4fd4-9911-14a102fd8667" providerId="AD" clId="Web-{CE6CC331-E64D-474F-B4F9-376F54F29164}" dt="2023-09-13T06:24:22.288" v="139"/>
          <ac:picMkLst>
            <pc:docMk/>
            <pc:sldMk cId="3009076247" sldId="266"/>
            <ac:picMk id="3" creationId="{57C902DB-E75E-E022-2EB9-24E792F9A9C1}"/>
          </ac:picMkLst>
        </pc:picChg>
        <pc:picChg chg="mod">
          <ac:chgData name="Xie, Nay" userId="S::nay.xie@lincolnuni.ac.nz::7d8a05c5-2eba-4fd4-9911-14a102fd8667" providerId="AD" clId="Web-{CE6CC331-E64D-474F-B4F9-376F54F29164}" dt="2023-09-13T06:37:28.667" v="344" actId="1076"/>
          <ac:picMkLst>
            <pc:docMk/>
            <pc:sldMk cId="3009076247" sldId="266"/>
            <ac:picMk id="4" creationId="{DE2217A7-A78E-5E41-CDA8-135FAB5B35EA}"/>
          </ac:picMkLst>
        </pc:picChg>
        <pc:picChg chg="add mod">
          <ac:chgData name="Xie, Nay" userId="S::nay.xie@lincolnuni.ac.nz::7d8a05c5-2eba-4fd4-9911-14a102fd8667" providerId="AD" clId="Web-{CE6CC331-E64D-474F-B4F9-376F54F29164}" dt="2023-09-13T06:37:40.733" v="348" actId="14100"/>
          <ac:picMkLst>
            <pc:docMk/>
            <pc:sldMk cId="3009076247" sldId="266"/>
            <ac:picMk id="151" creationId="{39E051AA-8BEA-2B56-4F4E-0C0B9B0ED140}"/>
          </ac:picMkLst>
        </pc:picChg>
      </pc:sldChg>
      <pc:sldChg chg="new del">
        <pc:chgData name="Xie, Nay" userId="S::nay.xie@lincolnuni.ac.nz::7d8a05c5-2eba-4fd4-9911-14a102fd8667" providerId="AD" clId="Web-{CE6CC331-E64D-474F-B4F9-376F54F29164}" dt="2023-09-13T06:25:51.727" v="150"/>
        <pc:sldMkLst>
          <pc:docMk/>
          <pc:sldMk cId="3523133419" sldId="267"/>
        </pc:sldMkLst>
      </pc:sldChg>
      <pc:sldChg chg="new del">
        <pc:chgData name="Xie, Nay" userId="S::nay.xie@lincolnuni.ac.nz::7d8a05c5-2eba-4fd4-9911-14a102fd8667" providerId="AD" clId="Web-{CE6CC331-E64D-474F-B4F9-376F54F29164}" dt="2023-09-13T06:25:51.180" v="149"/>
        <pc:sldMkLst>
          <pc:docMk/>
          <pc:sldMk cId="3403823164" sldId="268"/>
        </pc:sldMkLst>
      </pc:sldChg>
      <pc:sldChg chg="addSp delSp modSp add replId">
        <pc:chgData name="Xie, Nay" userId="S::nay.xie@lincolnuni.ac.nz::7d8a05c5-2eba-4fd4-9911-14a102fd8667" providerId="AD" clId="Web-{CE6CC331-E64D-474F-B4F9-376F54F29164}" dt="2023-09-13T06:40:32.969" v="354" actId="1076"/>
        <pc:sldMkLst>
          <pc:docMk/>
          <pc:sldMk cId="1642591519" sldId="269"/>
        </pc:sldMkLst>
        <pc:graphicFrameChg chg="modGraphic">
          <ac:chgData name="Xie, Nay" userId="S::nay.xie@lincolnuni.ac.nz::7d8a05c5-2eba-4fd4-9911-14a102fd8667" providerId="AD" clId="Web-{CE6CC331-E64D-474F-B4F9-376F54F29164}" dt="2023-09-13T06:28:21.528" v="247" actId="20577"/>
          <ac:graphicFrameMkLst>
            <pc:docMk/>
            <pc:sldMk cId="1642591519" sldId="269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CE6CC331-E64D-474F-B4F9-376F54F29164}" dt="2023-09-13T06:40:30.203" v="353" actId="1076"/>
          <ac:picMkLst>
            <pc:docMk/>
            <pc:sldMk cId="1642591519" sldId="269"/>
            <ac:picMk id="4" creationId="{DE2217A7-A78E-5E41-CDA8-135FAB5B35EA}"/>
          </ac:picMkLst>
        </pc:picChg>
        <pc:picChg chg="del">
          <ac:chgData name="Xie, Nay" userId="S::nay.xie@lincolnuni.ac.nz::7d8a05c5-2eba-4fd4-9911-14a102fd8667" providerId="AD" clId="Web-{CE6CC331-E64D-474F-B4F9-376F54F29164}" dt="2023-09-13T06:28:24.638" v="248"/>
          <ac:picMkLst>
            <pc:docMk/>
            <pc:sldMk cId="1642591519" sldId="269"/>
            <ac:picMk id="151" creationId="{39E051AA-8BEA-2B56-4F4E-0C0B9B0ED140}"/>
          </ac:picMkLst>
        </pc:picChg>
        <pc:picChg chg="add mod">
          <ac:chgData name="Xie, Nay" userId="S::nay.xie@lincolnuni.ac.nz::7d8a05c5-2eba-4fd4-9911-14a102fd8667" providerId="AD" clId="Web-{CE6CC331-E64D-474F-B4F9-376F54F29164}" dt="2023-09-13T06:40:32.969" v="354" actId="1076"/>
          <ac:picMkLst>
            <pc:docMk/>
            <pc:sldMk cId="1642591519" sldId="269"/>
            <ac:picMk id="368" creationId="{44902B4D-8E65-475B-B9F2-B07E8617DC8F}"/>
          </ac:picMkLst>
        </pc:picChg>
      </pc:sldChg>
      <pc:sldChg chg="delSp modSp add ord replId">
        <pc:chgData name="Xie, Nay" userId="S::nay.xie@lincolnuni.ac.nz::7d8a05c5-2eba-4fd4-9911-14a102fd8667" providerId="AD" clId="Web-{CE6CC331-E64D-474F-B4F9-376F54F29164}" dt="2023-09-13T06:40:38.079" v="355"/>
        <pc:sldMkLst>
          <pc:docMk/>
          <pc:sldMk cId="638822816" sldId="270"/>
        </pc:sldMkLst>
        <pc:graphicFrameChg chg="modGraphic">
          <ac:chgData name="Xie, Nay" userId="S::nay.xie@lincolnuni.ac.nz::7d8a05c5-2eba-4fd4-9911-14a102fd8667" providerId="AD" clId="Web-{CE6CC331-E64D-474F-B4F9-376F54F29164}" dt="2023-09-13T06:30:30.893" v="269" actId="20577"/>
          <ac:graphicFrameMkLst>
            <pc:docMk/>
            <pc:sldMk cId="638822816" sldId="270"/>
            <ac:graphicFrameMk id="40" creationId="{7DFC8F77-6627-31A0-A1F6-E6E6BF1C92AE}"/>
          </ac:graphicFrameMkLst>
        </pc:graphicFrameChg>
        <pc:picChg chg="del">
          <ac:chgData name="Xie, Nay" userId="S::nay.xie@lincolnuni.ac.nz::7d8a05c5-2eba-4fd4-9911-14a102fd8667" providerId="AD" clId="Web-{CE6CC331-E64D-474F-B4F9-376F54F29164}" dt="2023-09-13T06:40:38.079" v="355"/>
          <ac:picMkLst>
            <pc:docMk/>
            <pc:sldMk cId="638822816" sldId="270"/>
            <ac:picMk id="151" creationId="{39E051AA-8BEA-2B56-4F4E-0C0B9B0ED140}"/>
          </ac:picMkLst>
        </pc:picChg>
      </pc:sldChg>
      <pc:sldChg chg="modSp add replId">
        <pc:chgData name="Xie, Nay" userId="S::nay.xie@lincolnuni.ac.nz::7d8a05c5-2eba-4fd4-9911-14a102fd8667" providerId="AD" clId="Web-{CE6CC331-E64D-474F-B4F9-376F54F29164}" dt="2023-09-13T06:32:55.363" v="300" actId="20577"/>
        <pc:sldMkLst>
          <pc:docMk/>
          <pc:sldMk cId="1933427017" sldId="271"/>
        </pc:sldMkLst>
        <pc:graphicFrameChg chg="modGraphic">
          <ac:chgData name="Xie, Nay" userId="S::nay.xie@lincolnuni.ac.nz::7d8a05c5-2eba-4fd4-9911-14a102fd8667" providerId="AD" clId="Web-{CE6CC331-E64D-474F-B4F9-376F54F29164}" dt="2023-09-13T06:32:55.363" v="300" actId="20577"/>
          <ac:graphicFrameMkLst>
            <pc:docMk/>
            <pc:sldMk cId="1933427017" sldId="271"/>
            <ac:graphicFrameMk id="40" creationId="{7DFC8F77-6627-31A0-A1F6-E6E6BF1C92AE}"/>
          </ac:graphicFrameMkLst>
        </pc:graphicFrameChg>
      </pc:sldChg>
      <pc:sldChg chg="addSp delSp modSp add replId">
        <pc:chgData name="Xie, Nay" userId="S::nay.xie@lincolnuni.ac.nz::7d8a05c5-2eba-4fd4-9911-14a102fd8667" providerId="AD" clId="Web-{CE6CC331-E64D-474F-B4F9-376F54F29164}" dt="2023-09-13T06:34:38.022" v="324" actId="20577"/>
        <pc:sldMkLst>
          <pc:docMk/>
          <pc:sldMk cId="2206637147" sldId="272"/>
        </pc:sldMkLst>
        <pc:spChg chg="mod">
          <ac:chgData name="Xie, Nay" userId="S::nay.xie@lincolnuni.ac.nz::7d8a05c5-2eba-4fd4-9911-14a102fd8667" providerId="AD" clId="Web-{CE6CC331-E64D-474F-B4F9-376F54F29164}" dt="2023-09-13T06:33:29.474" v="312" actId="20577"/>
          <ac:spMkLst>
            <pc:docMk/>
            <pc:sldMk cId="2206637147" sldId="272"/>
            <ac:spMk id="2" creationId="{5F9DF6DD-0847-5887-22CE-6F1160DAF2D7}"/>
          </ac:spMkLst>
        </pc:spChg>
        <pc:spChg chg="add del mod">
          <ac:chgData name="Xie, Nay" userId="S::nay.xie@lincolnuni.ac.nz::7d8a05c5-2eba-4fd4-9911-14a102fd8667" providerId="AD" clId="Web-{CE6CC331-E64D-474F-B4F9-376F54F29164}" dt="2023-09-13T06:33:34.864" v="315"/>
          <ac:spMkLst>
            <pc:docMk/>
            <pc:sldMk cId="2206637147" sldId="272"/>
            <ac:spMk id="8" creationId="{144D90E2-3DBC-A23D-7F0F-B375FE19A120}"/>
          </ac:spMkLst>
        </pc:spChg>
        <pc:spChg chg="add mod">
          <ac:chgData name="Xie, Nay" userId="S::nay.xie@lincolnuni.ac.nz::7d8a05c5-2eba-4fd4-9911-14a102fd8667" providerId="AD" clId="Web-{CE6CC331-E64D-474F-B4F9-376F54F29164}" dt="2023-09-13T06:34:38.022" v="324" actId="20577"/>
          <ac:spMkLst>
            <pc:docMk/>
            <pc:sldMk cId="2206637147" sldId="272"/>
            <ac:spMk id="17" creationId="{A3715D41-8693-5109-6A18-2DD1548FB963}"/>
          </ac:spMkLst>
        </pc:spChg>
        <pc:graphicFrameChg chg="add del mod ord modGraphic">
          <ac:chgData name="Xie, Nay" userId="S::nay.xie@lincolnuni.ac.nz::7d8a05c5-2eba-4fd4-9911-14a102fd8667" providerId="AD" clId="Web-{CE6CC331-E64D-474F-B4F9-376F54F29164}" dt="2023-09-13T06:33:40.650" v="316"/>
          <ac:graphicFrameMkLst>
            <pc:docMk/>
            <pc:sldMk cId="2206637147" sldId="272"/>
            <ac:graphicFrameMk id="9" creationId="{880231C4-2783-C1D7-DA11-EF5B21A0E55D}"/>
          </ac:graphicFrameMkLst>
        </pc:graphicFrameChg>
        <pc:graphicFrameChg chg="del">
          <ac:chgData name="Xie, Nay" userId="S::nay.xie@lincolnuni.ac.nz::7d8a05c5-2eba-4fd4-9911-14a102fd8667" providerId="AD" clId="Web-{CE6CC331-E64D-474F-B4F9-376F54F29164}" dt="2023-09-13T06:33:33.333" v="314"/>
          <ac:graphicFrameMkLst>
            <pc:docMk/>
            <pc:sldMk cId="2206637147" sldId="272"/>
            <ac:graphicFrameMk id="40" creationId="{7DFC8F77-6627-31A0-A1F6-E6E6BF1C92AE}"/>
          </ac:graphicFrameMkLst>
        </pc:graphicFrameChg>
        <pc:picChg chg="del">
          <ac:chgData name="Xie, Nay" userId="S::nay.xie@lincolnuni.ac.nz::7d8a05c5-2eba-4fd4-9911-14a102fd8667" providerId="AD" clId="Web-{CE6CC331-E64D-474F-B4F9-376F54F29164}" dt="2023-09-13T06:33:30.224" v="313"/>
          <ac:picMkLst>
            <pc:docMk/>
            <pc:sldMk cId="2206637147" sldId="272"/>
            <ac:picMk id="151" creationId="{39E051AA-8BEA-2B56-4F4E-0C0B9B0ED140}"/>
          </ac:picMkLst>
        </pc:picChg>
      </pc:sldChg>
      <pc:sldMasterChg chg="del delSldLayout">
        <pc:chgData name="Xie, Nay" userId="S::nay.xie@lincolnuni.ac.nz::7d8a05c5-2eba-4fd4-9911-14a102fd8667" providerId="AD" clId="Web-{CE6CC331-E64D-474F-B4F9-376F54F29164}" dt="2023-09-13T06:11:55.518" v="40"/>
        <pc:sldMasterMkLst>
          <pc:docMk/>
          <pc:sldMasterMk cId="1021964808" sldId="2147483711"/>
        </pc:sldMasterMkLst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2165345650" sldId="2147483700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3682110286" sldId="2147483701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3569276028" sldId="2147483702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645973540" sldId="2147483703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4001321829" sldId="2147483704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2656479641" sldId="2147483705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1351177556" sldId="2147483706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1986662297" sldId="2147483707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90953749" sldId="2147483708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2921216733" sldId="2147483709"/>
          </pc:sldLayoutMkLst>
        </pc:sldLayoutChg>
        <pc:sldLayoutChg chg="del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1021964808" sldId="2147483711"/>
            <pc:sldLayoutMk cId="39647431" sldId="2147483710"/>
          </pc:sldLayoutMkLst>
        </pc:sldLayoutChg>
      </pc:sldMasterChg>
      <pc:sldMasterChg chg="add addSldLayout modSldLayout">
        <pc:chgData name="Xie, Nay" userId="S::nay.xie@lincolnuni.ac.nz::7d8a05c5-2eba-4fd4-9911-14a102fd8667" providerId="AD" clId="Web-{CE6CC331-E64D-474F-B4F9-376F54F29164}" dt="2023-09-13T06:11:55.518" v="40"/>
        <pc:sldMasterMkLst>
          <pc:docMk/>
          <pc:sldMasterMk cId="9573812" sldId="2147483712"/>
        </pc:sldMasterMkLst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1949283487" sldId="2147483713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991895830" sldId="2147483714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844647471" sldId="2147483715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3393304273" sldId="2147483716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528350271" sldId="2147483717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2697342316" sldId="2147483718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2000342358" sldId="2147483719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2032752243" sldId="2147483720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4071264081" sldId="2147483721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2871604267" sldId="2147483722"/>
          </pc:sldLayoutMkLst>
        </pc:sldLayoutChg>
        <pc:sldLayoutChg chg="add mod replId">
          <pc:chgData name="Xie, Nay" userId="S::nay.xie@lincolnuni.ac.nz::7d8a05c5-2eba-4fd4-9911-14a102fd8667" providerId="AD" clId="Web-{CE6CC331-E64D-474F-B4F9-376F54F29164}" dt="2023-09-13T06:11:55.518" v="40"/>
          <pc:sldLayoutMkLst>
            <pc:docMk/>
            <pc:sldMasterMk cId="9573812" sldId="2147483712"/>
            <pc:sldLayoutMk cId="1412239427" sldId="2147483723"/>
          </pc:sldLayoutMkLst>
        </pc:sldLayoutChg>
      </pc:sldMasterChg>
    </pc:docChg>
  </pc:docChgLst>
  <pc:docChgLst>
    <pc:chgData name="Zhao, Shulin" userId="S::shulin.zhao@lincolnuni.ac.nz::363e9ed2-23b4-43fb-9aae-339282965079" providerId="AD" clId="Web-{29E910CE-D34E-4EAC-92EF-BAFCE53B2C11}"/>
    <pc:docChg chg="modSld">
      <pc:chgData name="Zhao, Shulin" userId="S::shulin.zhao@lincolnuni.ac.nz::363e9ed2-23b4-43fb-9aae-339282965079" providerId="AD" clId="Web-{29E910CE-D34E-4EAC-92EF-BAFCE53B2C11}" dt="2023-09-13T23:29:34.649" v="203" actId="20577"/>
      <pc:docMkLst>
        <pc:docMk/>
      </pc:docMkLst>
      <pc:sldChg chg="modSp">
        <pc:chgData name="Zhao, Shulin" userId="S::shulin.zhao@lincolnuni.ac.nz::363e9ed2-23b4-43fb-9aae-339282965079" providerId="AD" clId="Web-{29E910CE-D34E-4EAC-92EF-BAFCE53B2C11}" dt="2023-09-13T22:50:26.976" v="18" actId="1076"/>
        <pc:sldMkLst>
          <pc:docMk/>
          <pc:sldMk cId="985845459" sldId="259"/>
        </pc:sldMkLst>
        <pc:picChg chg="mod">
          <ac:chgData name="Zhao, Shulin" userId="S::shulin.zhao@lincolnuni.ac.nz::363e9ed2-23b4-43fb-9aae-339282965079" providerId="AD" clId="Web-{29E910CE-D34E-4EAC-92EF-BAFCE53B2C11}" dt="2023-09-13T22:50:26.976" v="18" actId="1076"/>
          <ac:picMkLst>
            <pc:docMk/>
            <pc:sldMk cId="985845459" sldId="259"/>
            <ac:picMk id="4" creationId="{DE2217A7-A78E-5E41-CDA8-135FAB5B35EA}"/>
          </ac:picMkLst>
        </pc:picChg>
      </pc:sldChg>
      <pc:sldChg chg="addSp delSp modSp">
        <pc:chgData name="Zhao, Shulin" userId="S::shulin.zhao@lincolnuni.ac.nz::363e9ed2-23b4-43fb-9aae-339282965079" providerId="AD" clId="Web-{29E910CE-D34E-4EAC-92EF-BAFCE53B2C11}" dt="2023-09-13T23:29:34.649" v="203" actId="20577"/>
        <pc:sldMkLst>
          <pc:docMk/>
          <pc:sldMk cId="1212377773" sldId="262"/>
        </pc:sldMkLst>
        <pc:spChg chg="mod">
          <ac:chgData name="Zhao, Shulin" userId="S::shulin.zhao@lincolnuni.ac.nz::363e9ed2-23b4-43fb-9aae-339282965079" providerId="AD" clId="Web-{29E910CE-D34E-4EAC-92EF-BAFCE53B2C11}" dt="2023-09-13T22:58:58.232" v="33" actId="1076"/>
          <ac:spMkLst>
            <pc:docMk/>
            <pc:sldMk cId="1212377773" sldId="262"/>
            <ac:spMk id="2" creationId="{5F9DF6DD-0847-5887-22CE-6F1160DAF2D7}"/>
          </ac:spMkLst>
        </pc:spChg>
        <pc:spChg chg="mod">
          <ac:chgData name="Zhao, Shulin" userId="S::shulin.zhao@lincolnuni.ac.nz::363e9ed2-23b4-43fb-9aae-339282965079" providerId="AD" clId="Web-{29E910CE-D34E-4EAC-92EF-BAFCE53B2C11}" dt="2023-09-13T23:29:34.649" v="203" actId="20577"/>
          <ac:spMkLst>
            <pc:docMk/>
            <pc:sldMk cId="1212377773" sldId="262"/>
            <ac:spMk id="3" creationId="{EEBA2060-CDF6-3A69-5494-CDBC8520DEE1}"/>
          </ac:spMkLst>
        </pc:spChg>
        <pc:spChg chg="add del mod">
          <ac:chgData name="Zhao, Shulin" userId="S::shulin.zhao@lincolnuni.ac.nz::363e9ed2-23b4-43fb-9aae-339282965079" providerId="AD" clId="Web-{29E910CE-D34E-4EAC-92EF-BAFCE53B2C11}" dt="2023-09-13T23:05:37.418" v="140"/>
          <ac:spMkLst>
            <pc:docMk/>
            <pc:sldMk cId="1212377773" sldId="262"/>
            <ac:spMk id="6" creationId="{07E34E28-00B9-FF16-1DF0-AD22985AD4F3}"/>
          </ac:spMkLst>
        </pc:spChg>
      </pc:sldChg>
      <pc:sldChg chg="delSp modSp">
        <pc:chgData name="Zhao, Shulin" userId="S::shulin.zhao@lincolnuni.ac.nz::363e9ed2-23b4-43fb-9aae-339282965079" providerId="AD" clId="Web-{29E910CE-D34E-4EAC-92EF-BAFCE53B2C11}" dt="2023-09-13T22:50:12.350" v="16" actId="14100"/>
        <pc:sldMkLst>
          <pc:docMk/>
          <pc:sldMk cId="3009076247" sldId="266"/>
        </pc:sldMkLst>
        <pc:picChg chg="del">
          <ac:chgData name="Zhao, Shulin" userId="S::shulin.zhao@lincolnuni.ac.nz::363e9ed2-23b4-43fb-9aae-339282965079" providerId="AD" clId="Web-{29E910CE-D34E-4EAC-92EF-BAFCE53B2C11}" dt="2023-09-13T22:50:01.693" v="11"/>
          <ac:picMkLst>
            <pc:docMk/>
            <pc:sldMk cId="3009076247" sldId="266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29E910CE-D34E-4EAC-92EF-BAFCE53B2C11}" dt="2023-09-13T22:50:12.350" v="16" actId="14100"/>
          <ac:picMkLst>
            <pc:docMk/>
            <pc:sldMk cId="3009076247" sldId="266"/>
            <ac:picMk id="151" creationId="{39E051AA-8BEA-2B56-4F4E-0C0B9B0ED140}"/>
          </ac:picMkLst>
        </pc:picChg>
      </pc:sldChg>
      <pc:sldChg chg="delSp modSp">
        <pc:chgData name="Zhao, Shulin" userId="S::shulin.zhao@lincolnuni.ac.nz::363e9ed2-23b4-43fb-9aae-339282965079" providerId="AD" clId="Web-{29E910CE-D34E-4EAC-92EF-BAFCE53B2C11}" dt="2023-09-13T22:49:06.376" v="4" actId="1076"/>
        <pc:sldMkLst>
          <pc:docMk/>
          <pc:sldMk cId="1642591519" sldId="269"/>
        </pc:sldMkLst>
        <pc:spChg chg="mod">
          <ac:chgData name="Zhao, Shulin" userId="S::shulin.zhao@lincolnuni.ac.nz::363e9ed2-23b4-43fb-9aae-339282965079" providerId="AD" clId="Web-{29E910CE-D34E-4EAC-92EF-BAFCE53B2C11}" dt="2023-09-13T22:48:55.282" v="1" actId="1076"/>
          <ac:spMkLst>
            <pc:docMk/>
            <pc:sldMk cId="1642591519" sldId="269"/>
            <ac:spMk id="2" creationId="{5F9DF6DD-0847-5887-22CE-6F1160DAF2D7}"/>
          </ac:spMkLst>
        </pc:spChg>
        <pc:graphicFrameChg chg="mod">
          <ac:chgData name="Zhao, Shulin" userId="S::shulin.zhao@lincolnuni.ac.nz::363e9ed2-23b4-43fb-9aae-339282965079" providerId="AD" clId="Web-{29E910CE-D34E-4EAC-92EF-BAFCE53B2C11}" dt="2023-09-13T22:49:06.376" v="4" actId="1076"/>
          <ac:graphicFrameMkLst>
            <pc:docMk/>
            <pc:sldMk cId="1642591519" sldId="269"/>
            <ac:graphicFrameMk id="40" creationId="{7DFC8F77-6627-31A0-A1F6-E6E6BF1C92AE}"/>
          </ac:graphicFrameMkLst>
        </pc:graphicFrameChg>
        <pc:picChg chg="del">
          <ac:chgData name="Zhao, Shulin" userId="S::shulin.zhao@lincolnuni.ac.nz::363e9ed2-23b4-43fb-9aae-339282965079" providerId="AD" clId="Web-{29E910CE-D34E-4EAC-92EF-BAFCE53B2C11}" dt="2023-09-13T22:48:39.109" v="0"/>
          <ac:picMkLst>
            <pc:docMk/>
            <pc:sldMk cId="1642591519" sldId="269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29E910CE-D34E-4EAC-92EF-BAFCE53B2C11}" dt="2023-09-13T22:49:01.095" v="3" actId="1076"/>
          <ac:picMkLst>
            <pc:docMk/>
            <pc:sldMk cId="1642591519" sldId="269"/>
            <ac:picMk id="368" creationId="{44902B4D-8E65-475B-B9F2-B07E8617DC8F}"/>
          </ac:picMkLst>
        </pc:picChg>
      </pc:sldChg>
      <pc:sldChg chg="delSp modSp">
        <pc:chgData name="Zhao, Shulin" userId="S::shulin.zhao@lincolnuni.ac.nz::363e9ed2-23b4-43fb-9aae-339282965079" providerId="AD" clId="Web-{29E910CE-D34E-4EAC-92EF-BAFCE53B2C11}" dt="2023-09-13T22:49:53.786" v="10" actId="1076"/>
        <pc:sldMkLst>
          <pc:docMk/>
          <pc:sldMk cId="638822816" sldId="270"/>
        </pc:sldMkLst>
        <pc:spChg chg="mod">
          <ac:chgData name="Zhao, Shulin" userId="S::shulin.zhao@lincolnuni.ac.nz::363e9ed2-23b4-43fb-9aae-339282965079" providerId="AD" clId="Web-{29E910CE-D34E-4EAC-92EF-BAFCE53B2C11}" dt="2023-09-13T22:49:53.786" v="10" actId="1076"/>
          <ac:spMkLst>
            <pc:docMk/>
            <pc:sldMk cId="638822816" sldId="270"/>
            <ac:spMk id="2" creationId="{5F9DF6DD-0847-5887-22CE-6F1160DAF2D7}"/>
          </ac:spMkLst>
        </pc:spChg>
        <pc:graphicFrameChg chg="mod">
          <ac:chgData name="Zhao, Shulin" userId="S::shulin.zhao@lincolnuni.ac.nz::363e9ed2-23b4-43fb-9aae-339282965079" providerId="AD" clId="Web-{29E910CE-D34E-4EAC-92EF-BAFCE53B2C11}" dt="2023-09-13T22:49:35.050" v="9" actId="1076"/>
          <ac:graphicFrameMkLst>
            <pc:docMk/>
            <pc:sldMk cId="638822816" sldId="270"/>
            <ac:graphicFrameMk id="40" creationId="{7DFC8F77-6627-31A0-A1F6-E6E6BF1C92AE}"/>
          </ac:graphicFrameMkLst>
        </pc:graphicFrameChg>
        <pc:picChg chg="del">
          <ac:chgData name="Zhao, Shulin" userId="S::shulin.zhao@lincolnuni.ac.nz::363e9ed2-23b4-43fb-9aae-339282965079" providerId="AD" clId="Web-{29E910CE-D34E-4EAC-92EF-BAFCE53B2C11}" dt="2023-09-13T22:49:24.456" v="6"/>
          <ac:picMkLst>
            <pc:docMk/>
            <pc:sldMk cId="638822816" sldId="270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29E910CE-D34E-4EAC-92EF-BAFCE53B2C11}" dt="2023-09-13T22:49:30.597" v="8" actId="1076"/>
          <ac:picMkLst>
            <pc:docMk/>
            <pc:sldMk cId="638822816" sldId="270"/>
            <ac:picMk id="7" creationId="{D78425B4-C30E-E227-CADC-EE8E6F010B73}"/>
          </ac:picMkLst>
        </pc:picChg>
      </pc:sldChg>
      <pc:sldChg chg="delSp modSp">
        <pc:chgData name="Zhao, Shulin" userId="S::shulin.zhao@lincolnuni.ac.nz::363e9ed2-23b4-43fb-9aae-339282965079" providerId="AD" clId="Web-{29E910CE-D34E-4EAC-92EF-BAFCE53B2C11}" dt="2023-09-13T22:51:09.589" v="23" actId="1076"/>
        <pc:sldMkLst>
          <pc:docMk/>
          <pc:sldMk cId="1933427017" sldId="271"/>
        </pc:sldMkLst>
        <pc:graphicFrameChg chg="mod">
          <ac:chgData name="Zhao, Shulin" userId="S::shulin.zhao@lincolnuni.ac.nz::363e9ed2-23b4-43fb-9aae-339282965079" providerId="AD" clId="Web-{29E910CE-D34E-4EAC-92EF-BAFCE53B2C11}" dt="2023-09-13T22:51:09.589" v="23" actId="1076"/>
          <ac:graphicFrameMkLst>
            <pc:docMk/>
            <pc:sldMk cId="1933427017" sldId="271"/>
            <ac:graphicFrameMk id="40" creationId="{7DFC8F77-6627-31A0-A1F6-E6E6BF1C92AE}"/>
          </ac:graphicFrameMkLst>
        </pc:graphicFrameChg>
        <pc:picChg chg="del">
          <ac:chgData name="Zhao, Shulin" userId="S::shulin.zhao@lincolnuni.ac.nz::363e9ed2-23b4-43fb-9aae-339282965079" providerId="AD" clId="Web-{29E910CE-D34E-4EAC-92EF-BAFCE53B2C11}" dt="2023-09-13T22:50:51.806" v="19"/>
          <ac:picMkLst>
            <pc:docMk/>
            <pc:sldMk cId="1933427017" sldId="271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29E910CE-D34E-4EAC-92EF-BAFCE53B2C11}" dt="2023-09-13T22:51:06.417" v="22" actId="1076"/>
          <ac:picMkLst>
            <pc:docMk/>
            <pc:sldMk cId="1933427017" sldId="271"/>
            <ac:picMk id="10" creationId="{22B33D7C-44F6-FA90-2408-7F70CE155EFE}"/>
          </ac:picMkLst>
        </pc:picChg>
      </pc:sldChg>
      <pc:sldChg chg="addSp delSp modSp">
        <pc:chgData name="Zhao, Shulin" userId="S::shulin.zhao@lincolnuni.ac.nz::363e9ed2-23b4-43fb-9aae-339282965079" providerId="AD" clId="Web-{29E910CE-D34E-4EAC-92EF-BAFCE53B2C11}" dt="2023-09-13T22:51:56.170" v="28" actId="1076"/>
        <pc:sldMkLst>
          <pc:docMk/>
          <pc:sldMk cId="3154310347" sldId="274"/>
        </pc:sldMkLst>
        <pc:spChg chg="mod">
          <ac:chgData name="Zhao, Shulin" userId="S::shulin.zhao@lincolnuni.ac.nz::363e9ed2-23b4-43fb-9aae-339282965079" providerId="AD" clId="Web-{29E910CE-D34E-4EAC-92EF-BAFCE53B2C11}" dt="2023-09-13T22:51:42.529" v="26" actId="14100"/>
          <ac:spMkLst>
            <pc:docMk/>
            <pc:sldMk cId="3154310347" sldId="274"/>
            <ac:spMk id="3" creationId="{EEC58DA7-5067-C4F4-4D1E-3F33E99233AA}"/>
          </ac:spMkLst>
        </pc:spChg>
        <pc:picChg chg="add del">
          <ac:chgData name="Zhao, Shulin" userId="S::shulin.zhao@lincolnuni.ac.nz::363e9ed2-23b4-43fb-9aae-339282965079" providerId="AD" clId="Web-{29E910CE-D34E-4EAC-92EF-BAFCE53B2C11}" dt="2023-09-13T22:51:29.137" v="25"/>
          <ac:picMkLst>
            <pc:docMk/>
            <pc:sldMk cId="3154310347" sldId="274"/>
            <ac:picMk id="5" creationId="{4A5DEBFA-954F-7FCD-B6FA-68372A133C28}"/>
          </ac:picMkLst>
        </pc:picChg>
        <pc:picChg chg="add mod">
          <ac:chgData name="Zhao, Shulin" userId="S::shulin.zhao@lincolnuni.ac.nz::363e9ed2-23b4-43fb-9aae-339282965079" providerId="AD" clId="Web-{29E910CE-D34E-4EAC-92EF-BAFCE53B2C11}" dt="2023-09-13T22:51:56.170" v="28" actId="1076"/>
          <ac:picMkLst>
            <pc:docMk/>
            <pc:sldMk cId="3154310347" sldId="274"/>
            <ac:picMk id="7" creationId="{459A0166-663A-ED19-4773-45FA0236DFEA}"/>
          </ac:picMkLst>
        </pc:picChg>
      </pc:sldChg>
    </pc:docChg>
  </pc:docChgLst>
  <pc:docChgLst>
    <pc:chgData name="Wang, Dora" userId="S::dora.wang@lincolnuni.ac.nz::799cfc73-71cd-4c11-b30b-4ca5976671cd" providerId="AD" clId="Web-{906FD5D1-FAB7-4D8E-93C7-EB3D38EB070C}"/>
    <pc:docChg chg="addSld modSld addMainMaster delMainMaster">
      <pc:chgData name="Wang, Dora" userId="S::dora.wang@lincolnuni.ac.nz::799cfc73-71cd-4c11-b30b-4ca5976671cd" providerId="AD" clId="Web-{906FD5D1-FAB7-4D8E-93C7-EB3D38EB070C}" dt="2023-09-11T18:26:18.799" v="129" actId="20577"/>
      <pc:docMkLst>
        <pc:docMk/>
      </pc:docMkLst>
      <pc:sldChg chg="addSp delSp modSp mod setBg modClrScheme chgLayout">
        <pc:chgData name="Wang, Dora" userId="S::dora.wang@lincolnuni.ac.nz::799cfc73-71cd-4c11-b30b-4ca5976671cd" providerId="AD" clId="Web-{906FD5D1-FAB7-4D8E-93C7-EB3D38EB070C}" dt="2023-09-11T18:26:18.799" v="129" actId="20577"/>
        <pc:sldMkLst>
          <pc:docMk/>
          <pc:sldMk cId="109857222" sldId="256"/>
        </pc:sldMkLst>
        <pc:spChg chg="mod">
          <ac:chgData name="Wang, Dora" userId="S::dora.wang@lincolnuni.ac.nz::799cfc73-71cd-4c11-b30b-4ca5976671cd" providerId="AD" clId="Web-{906FD5D1-FAB7-4D8E-93C7-EB3D38EB070C}" dt="2023-09-11T18:26:04.502" v="1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ang, Dora" userId="S::dora.wang@lincolnuni.ac.nz::799cfc73-71cd-4c11-b30b-4ca5976671cd" providerId="AD" clId="Web-{906FD5D1-FAB7-4D8E-93C7-EB3D38EB070C}" dt="2023-09-11T18:26:18.799" v="129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18:39.082" v="3"/>
          <ac:spMkLst>
            <pc:docMk/>
            <pc:sldMk cId="109857222" sldId="256"/>
            <ac:spMk id="9" creationId="{82950D9A-4705-4314-961A-4F88B2CE412D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18:39.082" v="3"/>
          <ac:spMkLst>
            <pc:docMk/>
            <pc:sldMk cId="109857222" sldId="256"/>
            <ac:spMk id="11" creationId="{B13969F2-ED52-4E5C-B3FC-01E01B8B9FBC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2:06.292" v="74"/>
          <ac:spMkLst>
            <pc:docMk/>
            <pc:sldMk cId="109857222" sldId="256"/>
            <ac:spMk id="18" creationId="{052B717E-679E-41A4-B95A-8F7DFAD3FA30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2:06.292" v="74"/>
          <ac:spMkLst>
            <pc:docMk/>
            <pc:sldMk cId="109857222" sldId="256"/>
            <ac:spMk id="20" creationId="{0B0EB278-F8C7-43AD-BCE2-A2F4D98C499D}"/>
          </ac:spMkLst>
        </pc:spChg>
        <pc:spChg chg="add">
          <ac:chgData name="Wang, Dora" userId="S::dora.wang@lincolnuni.ac.nz::799cfc73-71cd-4c11-b30b-4ca5976671cd" providerId="AD" clId="Web-{906FD5D1-FAB7-4D8E-93C7-EB3D38EB070C}" dt="2023-09-11T18:22:06.292" v="74"/>
          <ac:spMkLst>
            <pc:docMk/>
            <pc:sldMk cId="109857222" sldId="256"/>
            <ac:spMk id="28" creationId="{2B78D151-52A1-46B3-8374-570DA802E9A5}"/>
          </ac:spMkLst>
        </pc:spChg>
        <pc:spChg chg="add">
          <ac:chgData name="Wang, Dora" userId="S::dora.wang@lincolnuni.ac.nz::799cfc73-71cd-4c11-b30b-4ca5976671cd" providerId="AD" clId="Web-{906FD5D1-FAB7-4D8E-93C7-EB3D38EB070C}" dt="2023-09-11T18:22:06.292" v="74"/>
          <ac:spMkLst>
            <pc:docMk/>
            <pc:sldMk cId="109857222" sldId="256"/>
            <ac:spMk id="29" creationId="{4812B206-25E9-4F8B-AED7-8353BA6254B7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13.399" v="42"/>
          <ac:spMkLst>
            <pc:docMk/>
            <pc:sldMk cId="109857222" sldId="256"/>
            <ac:spMk id="31" creationId="{2B78D151-52A1-46B3-8374-570DA802E9A5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13.399" v="42"/>
          <ac:spMkLst>
            <pc:docMk/>
            <pc:sldMk cId="109857222" sldId="256"/>
            <ac:spMk id="33" creationId="{4812B206-25E9-4F8B-AED7-8353BA6254B7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3.946" v="44"/>
          <ac:spMkLst>
            <pc:docMk/>
            <pc:sldMk cId="109857222" sldId="256"/>
            <ac:spMk id="43" creationId="{2B78D151-52A1-46B3-8374-570DA802E9A5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3.946" v="44"/>
          <ac:spMkLst>
            <pc:docMk/>
            <pc:sldMk cId="109857222" sldId="256"/>
            <ac:spMk id="44" creationId="{38572CB4-198F-40EB-A56D-65D841A383D4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6.790" v="46"/>
          <ac:spMkLst>
            <pc:docMk/>
            <pc:sldMk cId="109857222" sldId="256"/>
            <ac:spMk id="47" creationId="{2B78D151-52A1-46B3-8374-570DA802E9A5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6.790" v="46"/>
          <ac:spMkLst>
            <pc:docMk/>
            <pc:sldMk cId="109857222" sldId="256"/>
            <ac:spMk id="48" creationId="{32A23D09-2DDD-4F48-A801-BF24A8F09CAD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9.555" v="48"/>
          <ac:spMkLst>
            <pc:docMk/>
            <pc:sldMk cId="109857222" sldId="256"/>
            <ac:spMk id="51" creationId="{A65FD298-5184-4011-AD4A-9F952A206773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29.555" v="48"/>
          <ac:spMkLst>
            <pc:docMk/>
            <pc:sldMk cId="109857222" sldId="256"/>
            <ac:spMk id="52" creationId="{5295AC0F-D9BD-4F8F-B71E-C43CB48C11C4}"/>
          </ac:spMkLst>
        </pc:spChg>
        <pc:spChg chg="add del">
          <ac:chgData name="Wang, Dora" userId="S::dora.wang@lincolnuni.ac.nz::799cfc73-71cd-4c11-b30b-4ca5976671cd" providerId="AD" clId="Web-{906FD5D1-FAB7-4D8E-93C7-EB3D38EB070C}" dt="2023-09-11T18:21:55.823" v="56"/>
          <ac:spMkLst>
            <pc:docMk/>
            <pc:sldMk cId="109857222" sldId="256"/>
            <ac:spMk id="57" creationId="{43828F60-DFCB-4EEB-8CB7-0864839033D7}"/>
          </ac:spMkLst>
        </pc:spChg>
        <pc:picChg chg="add del mod">
          <ac:chgData name="Wang, Dora" userId="S::dora.wang@lincolnuni.ac.nz::799cfc73-71cd-4c11-b30b-4ca5976671cd" providerId="AD" clId="Web-{906FD5D1-FAB7-4D8E-93C7-EB3D38EB070C}" dt="2023-09-11T18:18:44.301" v="4"/>
          <ac:picMkLst>
            <pc:docMk/>
            <pc:sldMk cId="109857222" sldId="256"/>
            <ac:picMk id="4" creationId="{5564E574-4476-5312-BA6E-13859DC51E40}"/>
          </ac:picMkLst>
        </pc:picChg>
        <pc:picChg chg="add mod ord">
          <ac:chgData name="Wang, Dora" userId="S::dora.wang@lincolnuni.ac.nz::799cfc73-71cd-4c11-b30b-4ca5976671cd" providerId="AD" clId="Web-{906FD5D1-FAB7-4D8E-93C7-EB3D38EB070C}" dt="2023-09-11T18:22:06.292" v="74"/>
          <ac:picMkLst>
            <pc:docMk/>
            <pc:sldMk cId="109857222" sldId="256"/>
            <ac:picMk id="5" creationId="{166A5D81-7E63-2CE9-176F-1546D719671B}"/>
          </ac:picMkLst>
        </pc:picChg>
        <pc:picChg chg="add mod modCrop">
          <ac:chgData name="Wang, Dora" userId="S::dora.wang@lincolnuni.ac.nz::799cfc73-71cd-4c11-b30b-4ca5976671cd" providerId="AD" clId="Web-{906FD5D1-FAB7-4D8E-93C7-EB3D38EB070C}" dt="2023-09-11T18:25:19.892" v="117" actId="1076"/>
          <ac:picMkLst>
            <pc:docMk/>
            <pc:sldMk cId="109857222" sldId="256"/>
            <ac:picMk id="6" creationId="{2395DC03-B871-B2FC-AB9F-4CB26ACFBD9C}"/>
          </ac:picMkLst>
        </pc:picChg>
        <pc:cxnChg chg="add del">
          <ac:chgData name="Wang, Dora" userId="S::dora.wang@lincolnuni.ac.nz::799cfc73-71cd-4c11-b30b-4ca5976671cd" providerId="AD" clId="Web-{906FD5D1-FAB7-4D8E-93C7-EB3D38EB070C}" dt="2023-09-11T18:18:39.082" v="3"/>
          <ac:cxnSpMkLst>
            <pc:docMk/>
            <pc:sldMk cId="109857222" sldId="256"/>
            <ac:cxnSpMk id="13" creationId="{13AC671C-E66F-43C5-A66A-C477339DD232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22" creationId="{50A7A0AD-25ED-4137-AA04-A0E36CAA8E4A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24" creationId="{B186F20B-6445-4368-B022-F9EABF15AE19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26" creationId="{99F97BBF-9EBF-4BEE-B39C-E6C666941D8D}"/>
          </ac:cxnSpMkLst>
        </pc:cxnChg>
        <pc:cxnChg chg="add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30" creationId="{E142A6D3-8DB2-4EE4-B19A-4C40D070FE5E}"/>
          </ac:cxnSpMkLst>
        </pc:cxnChg>
        <pc:cxnChg chg="add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32" creationId="{FD73BD45-87D9-44BD-8E6F-A575FFD9C1B9}"/>
          </ac:cxnSpMkLst>
        </pc:cxnChg>
        <pc:cxnChg chg="add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34" creationId="{2178E38C-83CD-4BC6-893D-662EF9BFAA61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13.399" v="42"/>
          <ac:cxnSpMkLst>
            <pc:docMk/>
            <pc:sldMk cId="109857222" sldId="256"/>
            <ac:cxnSpMk id="35" creationId="{E142A6D3-8DB2-4EE4-B19A-4C40D070FE5E}"/>
          </ac:cxnSpMkLst>
        </pc:cxnChg>
        <pc:cxnChg chg="add">
          <ac:chgData name="Wang, Dora" userId="S::dora.wang@lincolnuni.ac.nz::799cfc73-71cd-4c11-b30b-4ca5976671cd" providerId="AD" clId="Web-{906FD5D1-FAB7-4D8E-93C7-EB3D38EB070C}" dt="2023-09-11T18:22:06.292" v="74"/>
          <ac:cxnSpMkLst>
            <pc:docMk/>
            <pc:sldMk cId="109857222" sldId="256"/>
            <ac:cxnSpMk id="36" creationId="{C965CFDB-63A4-4033-A10B-8444138F68E8}"/>
          </ac:cxnSpMkLst>
        </pc:cxnChg>
        <pc:cxnChg chg="add del mod">
          <ac:chgData name="Wang, Dora" userId="S::dora.wang@lincolnuni.ac.nz::799cfc73-71cd-4c11-b30b-4ca5976671cd" providerId="AD" clId="Web-{906FD5D1-FAB7-4D8E-93C7-EB3D38EB070C}" dt="2023-09-11T18:21:13.399" v="42"/>
          <ac:cxnSpMkLst>
            <pc:docMk/>
            <pc:sldMk cId="109857222" sldId="256"/>
            <ac:cxnSpMk id="37" creationId="{FD73BD45-87D9-44BD-8E6F-A575FFD9C1B9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13.399" v="42"/>
          <ac:cxnSpMkLst>
            <pc:docMk/>
            <pc:sldMk cId="109857222" sldId="256"/>
            <ac:cxnSpMk id="39" creationId="{2178E38C-83CD-4BC6-893D-662EF9BFAA61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13.399" v="42"/>
          <ac:cxnSpMkLst>
            <pc:docMk/>
            <pc:sldMk cId="109857222" sldId="256"/>
            <ac:cxnSpMk id="41" creationId="{C965CFDB-63A4-4033-A10B-8444138F68E8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23.946" v="44"/>
          <ac:cxnSpMkLst>
            <pc:docMk/>
            <pc:sldMk cId="109857222" sldId="256"/>
            <ac:cxnSpMk id="45" creationId="{2178E38C-83CD-4BC6-893D-662EF9BFAA61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26.790" v="46"/>
          <ac:cxnSpMkLst>
            <pc:docMk/>
            <pc:sldMk cId="109857222" sldId="256"/>
            <ac:cxnSpMk id="49" creationId="{E8D03183-904B-4581-A052-001FEC81C812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29.555" v="48"/>
          <ac:cxnSpMkLst>
            <pc:docMk/>
            <pc:sldMk cId="109857222" sldId="256"/>
            <ac:cxnSpMk id="53" creationId="{25089520-F708-4153-BF50-89844E4DDF77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29.555" v="48"/>
          <ac:cxnSpMkLst>
            <pc:docMk/>
            <pc:sldMk cId="109857222" sldId="256"/>
            <ac:cxnSpMk id="54" creationId="{76C2061F-948C-43E5-95AD-F2D2A0E8075B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29.555" v="48"/>
          <ac:cxnSpMkLst>
            <pc:docMk/>
            <pc:sldMk cId="109857222" sldId="256"/>
            <ac:cxnSpMk id="55" creationId="{A0E7F074-92DF-4AE1-B29F-A0BC39910B99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55.823" v="56"/>
          <ac:cxnSpMkLst>
            <pc:docMk/>
            <pc:sldMk cId="109857222" sldId="256"/>
            <ac:cxnSpMk id="58" creationId="{5367A5CA-F978-4B12-A320-B9F378BF8F2F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55.823" v="56"/>
          <ac:cxnSpMkLst>
            <pc:docMk/>
            <pc:sldMk cId="109857222" sldId="256"/>
            <ac:cxnSpMk id="59" creationId="{6039DC38-5239-4698-B56B-91E969C4D6B6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55.823" v="56"/>
          <ac:cxnSpMkLst>
            <pc:docMk/>
            <pc:sldMk cId="109857222" sldId="256"/>
            <ac:cxnSpMk id="60" creationId="{CAF8080C-BAD9-4893-B16E-E2D86059AF6E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55.823" v="56"/>
          <ac:cxnSpMkLst>
            <pc:docMk/>
            <pc:sldMk cId="109857222" sldId="256"/>
            <ac:cxnSpMk id="61" creationId="{AC647648-926F-42EC-B091-1CA211D5F713}"/>
          </ac:cxnSpMkLst>
        </pc:cxnChg>
        <pc:cxnChg chg="add del">
          <ac:chgData name="Wang, Dora" userId="S::dora.wang@lincolnuni.ac.nz::799cfc73-71cd-4c11-b30b-4ca5976671cd" providerId="AD" clId="Web-{906FD5D1-FAB7-4D8E-93C7-EB3D38EB070C}" dt="2023-09-11T18:21:55.823" v="56"/>
          <ac:cxnSpMkLst>
            <pc:docMk/>
            <pc:sldMk cId="109857222" sldId="256"/>
            <ac:cxnSpMk id="62" creationId="{0015D660-B2D0-4878-B3DE-6C527C7F0101}"/>
          </ac:cxnSpMkLst>
        </pc:cxnChg>
      </pc:sldChg>
      <pc:sldChg chg="new">
        <pc:chgData name="Wang, Dora" userId="S::dora.wang@lincolnuni.ac.nz::799cfc73-71cd-4c11-b30b-4ca5976671cd" providerId="AD" clId="Web-{906FD5D1-FAB7-4D8E-93C7-EB3D38EB070C}" dt="2023-09-11T18:18:11.097" v="1"/>
        <pc:sldMkLst>
          <pc:docMk/>
          <pc:sldMk cId="977059205" sldId="257"/>
        </pc:sldMkLst>
      </pc:sldChg>
      <pc:sldChg chg="new">
        <pc:chgData name="Wang, Dora" userId="S::dora.wang@lincolnuni.ac.nz::799cfc73-71cd-4c11-b30b-4ca5976671cd" providerId="AD" clId="Web-{906FD5D1-FAB7-4D8E-93C7-EB3D38EB070C}" dt="2023-09-11T18:18:14.410" v="2"/>
        <pc:sldMkLst>
          <pc:docMk/>
          <pc:sldMk cId="3382538633" sldId="258"/>
        </pc:sldMkLst>
      </pc:sldChg>
      <pc:sldMasterChg chg="del delSldLayout">
        <pc:chgData name="Wang, Dora" userId="S::dora.wang@lincolnuni.ac.nz::799cfc73-71cd-4c11-b30b-4ca5976671cd" providerId="AD" clId="Web-{906FD5D1-FAB7-4D8E-93C7-EB3D38EB070C}" dt="2023-09-11T18:18:05.503" v="0"/>
        <pc:sldMasterMkLst>
          <pc:docMk/>
          <pc:sldMasterMk cId="2460954070" sldId="2147483660"/>
        </pc:sldMasterMkLst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Wang, Dora" userId="S::dora.wang@lincolnuni.ac.nz::799cfc73-71cd-4c11-b30b-4ca5976671cd" providerId="AD" clId="Web-{906FD5D1-FAB7-4D8E-93C7-EB3D38EB070C}" dt="2023-09-11T18:18:05.503" v="0"/>
        <pc:sldMasterMkLst>
          <pc:docMk/>
          <pc:sldMasterMk cId="1021964808" sldId="2147483711"/>
        </pc:sldMasterMkLst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2165345650" sldId="2147483700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3682110286" sldId="2147483701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3569276028" sldId="2147483702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645973540" sldId="2147483703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4001321829" sldId="2147483704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2656479641" sldId="2147483705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1351177556" sldId="2147483706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1986662297" sldId="2147483707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90953749" sldId="2147483708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2921216733" sldId="2147483709"/>
          </pc:sldLayoutMkLst>
        </pc:sldLayoutChg>
        <pc:sldLayoutChg chg="add">
          <pc:chgData name="Wang, Dora" userId="S::dora.wang@lincolnuni.ac.nz::799cfc73-71cd-4c11-b30b-4ca5976671cd" providerId="AD" clId="Web-{906FD5D1-FAB7-4D8E-93C7-EB3D38EB070C}" dt="2023-09-11T18:18:05.503" v="0"/>
          <pc:sldLayoutMkLst>
            <pc:docMk/>
            <pc:sldMasterMk cId="1021964808" sldId="2147483711"/>
            <pc:sldLayoutMk cId="39647431" sldId="2147483710"/>
          </pc:sldLayoutMkLst>
        </pc:sldLayoutChg>
      </pc:sldMasterChg>
    </pc:docChg>
  </pc:docChgLst>
  <pc:docChgLst>
    <pc:chgData name="Eccleston, Simon" userId="S::simon.eccleston@lincolnuni.ac.nz::1d4de700-5b1c-4978-80fe-9b1d31eaac81" providerId="AD" clId="Web-{61524A5B-3104-4CAB-A05E-1603D6B14EEE}"/>
    <pc:docChg chg="addSld delSld modSld sldOrd">
      <pc:chgData name="Eccleston, Simon" userId="S::simon.eccleston@lincolnuni.ac.nz::1d4de700-5b1c-4978-80fe-9b1d31eaac81" providerId="AD" clId="Web-{61524A5B-3104-4CAB-A05E-1603D6B14EEE}" dt="2023-09-13T04:11:54.419" v="332" actId="20577"/>
      <pc:docMkLst>
        <pc:docMk/>
      </pc:docMkLst>
      <pc:sldChg chg="addSp delSp modSp del">
        <pc:chgData name="Eccleston, Simon" userId="S::simon.eccleston@lincolnuni.ac.nz::1d4de700-5b1c-4978-80fe-9b1d31eaac81" providerId="AD" clId="Web-{61524A5B-3104-4CAB-A05E-1603D6B14EEE}" dt="2023-09-13T03:56:43.169" v="47"/>
        <pc:sldMkLst>
          <pc:docMk/>
          <pc:sldMk cId="109857222" sldId="256"/>
        </pc:sldMkLst>
        <pc:spChg chg="mod ord">
          <ac:chgData name="Eccleston, Simon" userId="S::simon.eccleston@lincolnuni.ac.nz::1d4de700-5b1c-4978-80fe-9b1d31eaac81" providerId="AD" clId="Web-{61524A5B-3104-4CAB-A05E-1603D6B14EEE}" dt="2023-09-13T03:55:58.605" v="3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ccleston, Simon" userId="S::simon.eccleston@lincolnuni.ac.nz::1d4de700-5b1c-4978-80fe-9b1d31eaac81" providerId="AD" clId="Web-{61524A5B-3104-4CAB-A05E-1603D6B14EEE}" dt="2023-09-13T03:56:38.404" v="46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Eccleston, Simon" userId="S::simon.eccleston@lincolnuni.ac.nz::1d4de700-5b1c-4978-80fe-9b1d31eaac81" providerId="AD" clId="Web-{61524A5B-3104-4CAB-A05E-1603D6B14EEE}" dt="2023-09-13T03:33:04.495" v="3"/>
          <ac:spMkLst>
            <pc:docMk/>
            <pc:sldMk cId="109857222" sldId="256"/>
            <ac:spMk id="325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6:04.527" v="41"/>
          <ac:spMkLst>
            <pc:docMk/>
            <pc:sldMk cId="109857222" sldId="256"/>
            <ac:spMk id="346" creationId="{DD16DE02-C2C8-477C-9FD7-70A983BDEA1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6:04.527" v="41"/>
          <ac:spMkLst>
            <pc:docMk/>
            <pc:sldMk cId="109857222" sldId="256"/>
            <ac:spMk id="348" creationId="{D13AF29F-D5EC-4489-BF8F-3B356C5972CD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6:04.527" v="41"/>
          <ac:spMkLst>
            <pc:docMk/>
            <pc:sldMk cId="109857222" sldId="256"/>
            <ac:spMk id="377" creationId="{DD16DE02-C2C8-477C-9FD7-70A983BDEA1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6:04.527" v="41"/>
          <ac:spMkLst>
            <pc:docMk/>
            <pc:sldMk cId="109857222" sldId="256"/>
            <ac:spMk id="379" creationId="{D13AF29F-D5EC-4489-BF8F-3B356C5972CD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2:36.442" v="9"/>
          <ac:spMkLst>
            <pc:docMk/>
            <pc:sldMk cId="109857222" sldId="256"/>
            <ac:spMk id="408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2:36.442" v="9"/>
          <ac:spMkLst>
            <pc:docMk/>
            <pc:sldMk cId="109857222" sldId="256"/>
            <ac:spMk id="410" creationId="{4CFFC8CC-8357-4EAE-8DE4-28B285E7F62C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2:43.849" v="11"/>
          <ac:spMkLst>
            <pc:docMk/>
            <pc:sldMk cId="109857222" sldId="256"/>
            <ac:spMk id="421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58.605" v="39"/>
          <ac:spMkLst>
            <pc:docMk/>
            <pc:sldMk cId="109857222" sldId="256"/>
            <ac:spMk id="431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58.605" v="39"/>
          <ac:spMkLst>
            <pc:docMk/>
            <pc:sldMk cId="109857222" sldId="256"/>
            <ac:spMk id="432" creationId="{4CFFC8CC-8357-4EAE-8DE4-28B285E7F62C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52.011" v="35"/>
          <ac:spMkLst>
            <pc:docMk/>
            <pc:sldMk cId="109857222" sldId="256"/>
            <ac:spMk id="438" creationId="{A221245A-B93D-45A8-B0FA-EC2AEE26EAB1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52.011" v="35"/>
          <ac:spMkLst>
            <pc:docMk/>
            <pc:sldMk cId="109857222" sldId="256"/>
            <ac:spMk id="440" creationId="{A60A95D1-194E-4E4E-8C67-30F91F8E76D9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09.369" v="21"/>
          <ac:spMkLst>
            <pc:docMk/>
            <pc:sldMk cId="109857222" sldId="256"/>
            <ac:spMk id="449" creationId="{EA3B6404-C37D-4FE3-8124-9FC5ECE56273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09.369" v="21"/>
          <ac:spMkLst>
            <pc:docMk/>
            <pc:sldMk cId="109857222" sldId="256"/>
            <ac:spMk id="451" creationId="{ED61EC8C-9F54-4671-8E82-4AE6101D6C8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13.948" v="23"/>
          <ac:spMkLst>
            <pc:docMk/>
            <pc:sldMk cId="109857222" sldId="256"/>
            <ac:spMk id="463" creationId="{5B8092E2-D77A-4CE6-BB2D-6269784456A0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13.948" v="23"/>
          <ac:spMkLst>
            <pc:docMk/>
            <pc:sldMk cId="109857222" sldId="256"/>
            <ac:spMk id="465" creationId="{D02CD835-4B0F-45D6-9B85-B049A1005789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22.167" v="25"/>
          <ac:spMkLst>
            <pc:docMk/>
            <pc:sldMk cId="109857222" sldId="256"/>
            <ac:spMk id="486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32.229" v="27"/>
          <ac:spMkLst>
            <pc:docMk/>
            <pc:sldMk cId="109857222" sldId="256"/>
            <ac:spMk id="489" creationId="{5E4165CA-2930-4841-AFB7-DD41E95F2DE1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32.229" v="27"/>
          <ac:spMkLst>
            <pc:docMk/>
            <pc:sldMk cId="109857222" sldId="256"/>
            <ac:spMk id="490" creationId="{D8BE8C52-9C3E-4691-A186-7582BDF4BE5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39.698" v="29"/>
          <ac:spMkLst>
            <pc:docMk/>
            <pc:sldMk cId="109857222" sldId="256"/>
            <ac:spMk id="499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3:55:48.246" v="31"/>
          <ac:spMkLst>
            <pc:docMk/>
            <pc:sldMk cId="109857222" sldId="256"/>
            <ac:spMk id="509" creationId="{22171661-0838-4942-A149-8C1B789266A2}"/>
          </ac:spMkLst>
        </pc:spChg>
        <pc:picChg chg="del mod ord">
          <ac:chgData name="Eccleston, Simon" userId="S::simon.eccleston@lincolnuni.ac.nz::1d4de700-5b1c-4978-80fe-9b1d31eaac81" providerId="AD" clId="Web-{61524A5B-3104-4CAB-A05E-1603D6B14EEE}" dt="2023-09-13T03:43:24.970" v="5"/>
          <ac:picMkLst>
            <pc:docMk/>
            <pc:sldMk cId="109857222" sldId="256"/>
            <ac:picMk id="4" creationId="{09273F08-D405-68A4-ECEC-04028A0A37AF}"/>
          </ac:picMkLst>
        </pc:picChg>
        <pc:picChg chg="add mod ord">
          <ac:chgData name="Eccleston, Simon" userId="S::simon.eccleston@lincolnuni.ac.nz::1d4de700-5b1c-4978-80fe-9b1d31eaac81" providerId="AD" clId="Web-{61524A5B-3104-4CAB-A05E-1603D6B14EEE}" dt="2023-09-13T03:56:04.527" v="41"/>
          <ac:picMkLst>
            <pc:docMk/>
            <pc:sldMk cId="109857222" sldId="256"/>
            <ac:picMk id="5" creationId="{A9909E84-F614-0DF9-1D26-92DD3C5CD5DB}"/>
          </ac:picMkLst>
        </pc:pic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11" creationId="{4436E0F2-A64B-471E-93C0-8DFE08CC57C8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13" creationId="{DC1E3AB1-2A8C-4607-9FAE-D8BDB280FE1A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15" creationId="{26D66059-832F-40B6-A35F-F56C8F38A1E7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17" creationId="{A515E2ED-7EA9-448D-83FA-54C3DF9723BD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19" creationId="{20595356-EABD-4767-AC9D-EA21FF115EC0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21" creationId="{28CD9F06-9628-469C-B788-A894E3E08281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23" creationId="{8550A431-0B61-421B-B4B7-24C0CFF0F938}"/>
          </ac:cxnSpMkLst>
        </pc:cxnChg>
        <pc:cxnChg chg="del">
          <ac:chgData name="Eccleston, Simon" userId="S::simon.eccleston@lincolnuni.ac.nz::1d4de700-5b1c-4978-80fe-9b1d31eaac81" providerId="AD" clId="Web-{61524A5B-3104-4CAB-A05E-1603D6B14EEE}" dt="2023-09-13T03:33:04.495" v="3"/>
          <ac:cxnSpMkLst>
            <pc:docMk/>
            <pc:sldMk cId="109857222" sldId="256"/>
            <ac:cxnSpMk id="327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32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34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36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38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40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42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44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50" creationId="{60173A01-F891-430E-B39E-483E711B204B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52" creationId="{1E0363E9-7CD0-497E-88D7-94013649032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54" creationId="{ECCD4B14-FFCC-4CE5-BC9D-DF47AA1AD7F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56" creationId="{15DED734-54E5-48ED-AEE6-165F24827C7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58" creationId="{34222167-616B-448F-A79B-219A4FD3DDE9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63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65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67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69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71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73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75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81" creationId="{60173A01-F891-430E-B39E-483E711B204B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83" creationId="{1E0363E9-7CD0-497E-88D7-94013649032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85" creationId="{ECCD4B14-FFCC-4CE5-BC9D-DF47AA1AD7F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87" creationId="{15DED734-54E5-48ED-AEE6-165F24827C7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6:04.527" v="41"/>
          <ac:cxnSpMkLst>
            <pc:docMk/>
            <pc:sldMk cId="109857222" sldId="256"/>
            <ac:cxnSpMk id="389" creationId="{34222167-616B-448F-A79B-219A4FD3DDE9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394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396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398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400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402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404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406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36.442" v="9"/>
          <ac:cxnSpMkLst>
            <pc:docMk/>
            <pc:sldMk cId="109857222" sldId="256"/>
            <ac:cxnSpMk id="412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4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5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6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7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8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19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20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2:43.849" v="11"/>
          <ac:cxnSpMkLst>
            <pc:docMk/>
            <pc:sldMk cId="109857222" sldId="256"/>
            <ac:cxnSpMk id="422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4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5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6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7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8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29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30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8.605" v="39"/>
          <ac:cxnSpMkLst>
            <pc:docMk/>
            <pc:sldMk cId="109857222" sldId="256"/>
            <ac:cxnSpMk id="433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2.011" v="35"/>
          <ac:cxnSpMkLst>
            <pc:docMk/>
            <pc:sldMk cId="109857222" sldId="256"/>
            <ac:cxnSpMk id="442" creationId="{64C0A835-9AC9-4D0F-A529-BE4789E126C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52.011" v="35"/>
          <ac:cxnSpMkLst>
            <pc:docMk/>
            <pc:sldMk cId="109857222" sldId="256"/>
            <ac:cxnSpMk id="444" creationId="{7CF67ECC-797A-4CA0-87E3-36046649860E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09.369" v="21"/>
          <ac:cxnSpMkLst>
            <pc:docMk/>
            <pc:sldMk cId="109857222" sldId="256"/>
            <ac:cxnSpMk id="453" creationId="{8557940A-71CE-48E1-BD71-2BEF15613C8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55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56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57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58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59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60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61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67" creationId="{7971A1EC-5980-40B2-973F-0D3D6630DBE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69" creationId="{B0049A56-C4C2-4C0F-9F4F-D0E34391D96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71" creationId="{7D02BE56-7EB5-4E62-B6E2-1C49E470A96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73" creationId="{C4595B06-EDA5-4E45-BED4-7891E7E0CD4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75" creationId="{D79C9A5D-F572-476A-99A9-700077150BB3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13.948" v="23"/>
          <ac:cxnSpMkLst>
            <pc:docMk/>
            <pc:sldMk cId="109857222" sldId="256"/>
            <ac:cxnSpMk id="477" creationId="{59592DA5-68A4-46A6-90EA-F0304FF8EED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79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0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1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2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3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4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5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22.167" v="25"/>
          <ac:cxnSpMkLst>
            <pc:docMk/>
            <pc:sldMk cId="109857222" sldId="256"/>
            <ac:cxnSpMk id="487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2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4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5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6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7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498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39.698" v="29"/>
          <ac:cxnSpMkLst>
            <pc:docMk/>
            <pc:sldMk cId="109857222" sldId="256"/>
            <ac:cxnSpMk id="500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2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4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5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6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7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08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10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3:55:48.246" v="31"/>
          <ac:cxnSpMkLst>
            <pc:docMk/>
            <pc:sldMk cId="109857222" sldId="256"/>
            <ac:cxnSpMk id="511" creationId="{B1874503-FE8B-408C-ABAF-2B72BAC29666}"/>
          </ac:cxnSpMkLst>
        </pc:cxnChg>
      </pc:sldChg>
      <pc:sldChg chg="addSp delSp modSp add ord replId">
        <pc:chgData name="Eccleston, Simon" userId="S::simon.eccleston@lincolnuni.ac.nz::1d4de700-5b1c-4978-80fe-9b1d31eaac81" providerId="AD" clId="Web-{61524A5B-3104-4CAB-A05E-1603D6B14EEE}" dt="2023-09-13T04:11:54.419" v="332" actId="20577"/>
        <pc:sldMkLst>
          <pc:docMk/>
          <pc:sldMk cId="2566180603" sldId="263"/>
        </pc:sldMkLst>
        <pc:spChg chg="mod">
          <ac:chgData name="Eccleston, Simon" userId="S::simon.eccleston@lincolnuni.ac.nz::1d4de700-5b1c-4978-80fe-9b1d31eaac81" providerId="AD" clId="Web-{61524A5B-3104-4CAB-A05E-1603D6B14EEE}" dt="2023-09-13T04:08:47.491" v="298"/>
          <ac:spMkLst>
            <pc:docMk/>
            <pc:sldMk cId="2566180603" sldId="263"/>
            <ac:spMk id="2" creationId="{5F9DF6DD-0847-5887-22CE-6F1160DAF2D7}"/>
          </ac:spMkLst>
        </pc:spChg>
        <pc:spChg chg="del">
          <ac:chgData name="Eccleston, Simon" userId="S::simon.eccleston@lincolnuni.ac.nz::1d4de700-5b1c-4978-80fe-9b1d31eaac81" providerId="AD" clId="Web-{61524A5B-3104-4CAB-A05E-1603D6B14EEE}" dt="2023-09-13T03:59:27.972" v="59"/>
          <ac:spMkLst>
            <pc:docMk/>
            <pc:sldMk cId="2566180603" sldId="263"/>
            <ac:spMk id="27" creationId="{7111C2DF-AA29-E44A-7267-4A3A0A427096}"/>
          </ac:spMkLst>
        </pc:spChg>
        <pc:spChg chg="del">
          <ac:chgData name="Eccleston, Simon" userId="S::simon.eccleston@lincolnuni.ac.nz::1d4de700-5b1c-4978-80fe-9b1d31eaac81" providerId="AD" clId="Web-{61524A5B-3104-4CAB-A05E-1603D6B14EEE}" dt="2023-09-13T03:59:36.457" v="62"/>
          <ac:spMkLst>
            <pc:docMk/>
            <pc:sldMk cId="2566180603" sldId="263"/>
            <ac:spMk id="30" creationId="{D6309531-94CD-4CF6-AACE-80EC085E0F34}"/>
          </ac:spMkLst>
        </pc:spChg>
        <pc:spChg chg="add del mod">
          <ac:chgData name="Eccleston, Simon" userId="S::simon.eccleston@lincolnuni.ac.nz::1d4de700-5b1c-4978-80fe-9b1d31eaac81" providerId="AD" clId="Web-{61524A5B-3104-4CAB-A05E-1603D6B14EEE}" dt="2023-09-13T04:08:59.867" v="300"/>
          <ac:spMkLst>
            <pc:docMk/>
            <pc:sldMk cId="2566180603" sldId="263"/>
            <ac:spMk id="36" creationId="{507F3DEA-EC17-2B72-94CE-ED7C13C50AB6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0:50.647" v="79"/>
          <ac:spMkLst>
            <pc:docMk/>
            <pc:sldMk cId="2566180603" sldId="263"/>
            <ac:spMk id="39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1:12.382" v="85"/>
          <ac:spMkLst>
            <pc:docMk/>
            <pc:sldMk cId="2566180603" sldId="263"/>
            <ac:spMk id="46" creationId="{DD16DE02-C2C8-477C-9FD7-70A983BDEA1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1:12.382" v="85"/>
          <ac:spMkLst>
            <pc:docMk/>
            <pc:sldMk cId="2566180603" sldId="263"/>
            <ac:spMk id="48" creationId="{D13AF29F-D5EC-4489-BF8F-3B356C5972CD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1:12.382" v="84"/>
          <ac:spMkLst>
            <pc:docMk/>
            <pc:sldMk cId="2566180603" sldId="263"/>
            <ac:spMk id="63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5:50.532" v="230"/>
          <ac:spMkLst>
            <pc:docMk/>
            <pc:sldMk cId="2566180603" sldId="263"/>
            <ac:spMk id="70" creationId="{DD16DE02-C2C8-477C-9FD7-70A983BDEA1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5:50.532" v="230"/>
          <ac:spMkLst>
            <pc:docMk/>
            <pc:sldMk cId="2566180603" sldId="263"/>
            <ac:spMk id="72" creationId="{D13AF29F-D5EC-4489-BF8F-3B356C5972CD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5:50.516" v="229"/>
          <ac:spMkLst>
            <pc:docMk/>
            <pc:sldMk cId="2566180603" sldId="263"/>
            <ac:spMk id="80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6:18.517" v="241"/>
          <ac:spMkLst>
            <pc:docMk/>
            <pc:sldMk cId="2566180603" sldId="263"/>
            <ac:spMk id="86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8:47.491" v="298"/>
          <ac:spMkLst>
            <pc:docMk/>
            <pc:sldMk cId="2566180603" sldId="263"/>
            <ac:spMk id="92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61524A5B-3104-4CAB-A05E-1603D6B14EEE}" dt="2023-09-13T04:08:47.491" v="298"/>
          <ac:spMkLst>
            <pc:docMk/>
            <pc:sldMk cId="2566180603" sldId="263"/>
            <ac:spMk id="99" creationId="{15F0A9D0-BB35-4CAB-B92D-E061B9D8E3BD}"/>
          </ac:spMkLst>
        </pc:spChg>
        <pc:spChg chg="add del mod">
          <ac:chgData name="Eccleston, Simon" userId="S::simon.eccleston@lincolnuni.ac.nz::1d4de700-5b1c-4978-80fe-9b1d31eaac81" providerId="AD" clId="Web-{61524A5B-3104-4CAB-A05E-1603D6B14EEE}" dt="2023-09-13T04:08:47.491" v="298"/>
          <ac:spMkLst>
            <pc:docMk/>
            <pc:sldMk cId="2566180603" sldId="263"/>
            <ac:spMk id="100" creationId="{507F3DEA-EC17-2B72-94CE-ED7C13C50AB6}"/>
          </ac:spMkLst>
        </pc:spChg>
        <pc:graphicFrameChg chg="add del">
          <ac:chgData name="Eccleston, Simon" userId="S::simon.eccleston@lincolnuni.ac.nz::1d4de700-5b1c-4978-80fe-9b1d31eaac81" providerId="AD" clId="Web-{61524A5B-3104-4CAB-A05E-1603D6B14EEE}" dt="2023-09-13T04:06:48.393" v="244"/>
          <ac:graphicFrameMkLst>
            <pc:docMk/>
            <pc:sldMk cId="2566180603" sldId="263"/>
            <ac:graphicFrameMk id="96" creationId="{5F34161F-164F-BC19-3DAA-48814BD98AA8}"/>
          </ac:graphicFrameMkLst>
        </pc:graphicFrameChg>
        <pc:graphicFrameChg chg="add mod modGraphic">
          <ac:chgData name="Eccleston, Simon" userId="S::simon.eccleston@lincolnuni.ac.nz::1d4de700-5b1c-4978-80fe-9b1d31eaac81" providerId="AD" clId="Web-{61524A5B-3104-4CAB-A05E-1603D6B14EEE}" dt="2023-09-13T04:11:54.419" v="332" actId="20577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graphicFrameChg chg="add del">
          <ac:chgData name="Eccleston, Simon" userId="S::simon.eccleston@lincolnuni.ac.nz::1d4de700-5b1c-4978-80fe-9b1d31eaac81" providerId="AD" clId="Web-{61524A5B-3104-4CAB-A05E-1603D6B14EEE}" dt="2023-09-13T04:07:52.145" v="246"/>
          <ac:graphicFrameMkLst>
            <pc:docMk/>
            <pc:sldMk cId="2566180603" sldId="263"/>
            <ac:graphicFrameMk id="98" creationId="{159C116E-8DFF-6164-4C0B-4714282AAAFD}"/>
          </ac:graphicFrameMkLst>
        </pc:graphicFrameChg>
        <pc:picChg chg="add del mod ord">
          <ac:chgData name="Eccleston, Simon" userId="S::simon.eccleston@lincolnuni.ac.nz::1d4de700-5b1c-4978-80fe-9b1d31eaac81" providerId="AD" clId="Web-{61524A5B-3104-4CAB-A05E-1603D6B14EEE}" dt="2023-09-13T04:01:00.960" v="80"/>
          <ac:picMkLst>
            <pc:docMk/>
            <pc:sldMk cId="2566180603" sldId="263"/>
            <ac:picMk id="3" creationId="{D2FE4964-2B29-DBA1-C427-392D55035B51}"/>
          </ac:picMkLst>
        </pc:picChg>
        <pc:picChg chg="del">
          <ac:chgData name="Eccleston, Simon" userId="S::simon.eccleston@lincolnuni.ac.nz::1d4de700-5b1c-4978-80fe-9b1d31eaac81" providerId="AD" clId="Web-{61524A5B-3104-4CAB-A05E-1603D6B14EEE}" dt="2023-09-13T03:59:25.378" v="58"/>
          <ac:picMkLst>
            <pc:docMk/>
            <pc:sldMk cId="2566180603" sldId="263"/>
            <ac:picMk id="4" creationId="{DE2217A7-A78E-5E41-CDA8-135FAB5B35EA}"/>
          </ac:picMkLst>
        </pc:picChg>
        <pc:picChg chg="add mod ord">
          <ac:chgData name="Eccleston, Simon" userId="S::simon.eccleston@lincolnuni.ac.nz::1d4de700-5b1c-4978-80fe-9b1d31eaac81" providerId="AD" clId="Web-{61524A5B-3104-4CAB-A05E-1603D6B14EEE}" dt="2023-09-13T04:08:47.491" v="298"/>
          <ac:picMkLst>
            <pc:docMk/>
            <pc:sldMk cId="2566180603" sldId="263"/>
            <ac:picMk id="5" creationId="{26984AA9-2A06-132C-209B-5C7CEC7E174C}"/>
          </ac:picMkLst>
        </pc:picChg>
        <pc:cxnChg chg="del">
          <ac:chgData name="Eccleston, Simon" userId="S::simon.eccleston@lincolnuni.ac.nz::1d4de700-5b1c-4978-80fe-9b1d31eaac81" providerId="AD" clId="Web-{61524A5B-3104-4CAB-A05E-1603D6B14EEE}" dt="2023-09-13T03:59:36.457" v="62"/>
          <ac:cxnSpMkLst>
            <pc:docMk/>
            <pc:sldMk cId="2566180603" sldId="263"/>
            <ac:cxnSpMk id="32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0:50.647" v="79"/>
          <ac:cxnSpMkLst>
            <pc:docMk/>
            <pc:sldMk cId="2566180603" sldId="263"/>
            <ac:cxnSpMk id="41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5"/>
          <ac:cxnSpMkLst>
            <pc:docMk/>
            <pc:sldMk cId="2566180603" sldId="263"/>
            <ac:cxnSpMk id="50" creationId="{60173A01-F891-430E-B39E-483E711B204B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5"/>
          <ac:cxnSpMkLst>
            <pc:docMk/>
            <pc:sldMk cId="2566180603" sldId="263"/>
            <ac:cxnSpMk id="52" creationId="{1E0363E9-7CD0-497E-88D7-94013649032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5"/>
          <ac:cxnSpMkLst>
            <pc:docMk/>
            <pc:sldMk cId="2566180603" sldId="263"/>
            <ac:cxnSpMk id="54" creationId="{ECCD4B14-FFCC-4CE5-BC9D-DF47AA1AD7F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5"/>
          <ac:cxnSpMkLst>
            <pc:docMk/>
            <pc:sldMk cId="2566180603" sldId="263"/>
            <ac:cxnSpMk id="56" creationId="{15DED734-54E5-48ED-AEE6-165F24827C7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5"/>
          <ac:cxnSpMkLst>
            <pc:docMk/>
            <pc:sldMk cId="2566180603" sldId="263"/>
            <ac:cxnSpMk id="58" creationId="{34222167-616B-448F-A79B-219A4FD3DDE9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4"/>
          <ac:cxnSpMkLst>
            <pc:docMk/>
            <pc:sldMk cId="2566180603" sldId="263"/>
            <ac:cxnSpMk id="65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1:12.382" v="84"/>
          <ac:cxnSpMkLst>
            <pc:docMk/>
            <pc:sldMk cId="2566180603" sldId="263"/>
            <ac:cxnSpMk id="67" creationId="{B1874503-FE8B-408C-ABAF-2B72BAC2966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32" v="230"/>
          <ac:cxnSpMkLst>
            <pc:docMk/>
            <pc:sldMk cId="2566180603" sldId="263"/>
            <ac:cxnSpMk id="69" creationId="{1E0363E9-7CD0-497E-88D7-940136490327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32" v="230"/>
          <ac:cxnSpMkLst>
            <pc:docMk/>
            <pc:sldMk cId="2566180603" sldId="263"/>
            <ac:cxnSpMk id="71" creationId="{ECCD4B14-FFCC-4CE5-BC9D-DF47AA1AD7F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32" v="230"/>
          <ac:cxnSpMkLst>
            <pc:docMk/>
            <pc:sldMk cId="2566180603" sldId="263"/>
            <ac:cxnSpMk id="73" creationId="{15DED734-54E5-48ED-AEE6-165F24827C70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32" v="230"/>
          <ac:cxnSpMkLst>
            <pc:docMk/>
            <pc:sldMk cId="2566180603" sldId="263"/>
            <ac:cxnSpMk id="74" creationId="{60173A01-F891-430E-B39E-483E711B204B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32" v="230"/>
          <ac:cxnSpMkLst>
            <pc:docMk/>
            <pc:sldMk cId="2566180603" sldId="263"/>
            <ac:cxnSpMk id="75" creationId="{34222167-616B-448F-A79B-219A4FD3DDE9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16" v="229"/>
          <ac:cxnSpMkLst>
            <pc:docMk/>
            <pc:sldMk cId="2566180603" sldId="263"/>
            <ac:cxnSpMk id="82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5:50.516" v="229"/>
          <ac:cxnSpMkLst>
            <pc:docMk/>
            <pc:sldMk cId="2566180603" sldId="263"/>
            <ac:cxnSpMk id="84" creationId="{B1874503-FE8B-408C-ABAF-2B72BAC2966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6:18.517" v="241"/>
          <ac:cxnSpMkLst>
            <pc:docMk/>
            <pc:sldMk cId="2566180603" sldId="263"/>
            <ac:cxnSpMk id="87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94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101" creationId="{52F5DE35-776B-4C7D-AF2E-514E68BDD2F6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103" creationId="{4A65E4E8-1272-4386-BDFE-0129D7A7E2D4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105" creationId="{A6515F51-DBC6-42B8-9C34-749F69BB6561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107" creationId="{873F5967-4993-405D-A3E6-84DCEFF44C2A}"/>
          </ac:cxnSpMkLst>
        </pc:cxnChg>
        <pc:cxnChg chg="add del">
          <ac:chgData name="Eccleston, Simon" userId="S::simon.eccleston@lincolnuni.ac.nz::1d4de700-5b1c-4978-80fe-9b1d31eaac81" providerId="AD" clId="Web-{61524A5B-3104-4CAB-A05E-1603D6B14EEE}" dt="2023-09-13T04:08:47.491" v="298"/>
          <ac:cxnSpMkLst>
            <pc:docMk/>
            <pc:sldMk cId="2566180603" sldId="263"/>
            <ac:cxnSpMk id="109" creationId="{A3A523CC-BD6C-4A0D-B9DB-1DC2CE1E22F0}"/>
          </ac:cxnSpMkLst>
        </pc:cxnChg>
      </pc:sldChg>
    </pc:docChg>
  </pc:docChgLst>
  <pc:docChgLst>
    <pc:chgData name="Eccleston, Simon" userId="S::simon.eccleston@lincolnuni.ac.nz::1d4de700-5b1c-4978-80fe-9b1d31eaac81" providerId="AD" clId="Web-{648BBDC3-CDB9-450E-9C29-C546D588B561}"/>
    <pc:docChg chg="modSld">
      <pc:chgData name="Eccleston, Simon" userId="S::simon.eccleston@lincolnuni.ac.nz::1d4de700-5b1c-4978-80fe-9b1d31eaac81" providerId="AD" clId="Web-{648BBDC3-CDB9-450E-9C29-C546D588B561}" dt="2023-09-13T02:21:19.535" v="30" actId="20577"/>
      <pc:docMkLst>
        <pc:docMk/>
      </pc:docMkLst>
      <pc:sldChg chg="modSp">
        <pc:chgData name="Eccleston, Simon" userId="S::simon.eccleston@lincolnuni.ac.nz::1d4de700-5b1c-4978-80fe-9b1d31eaac81" providerId="AD" clId="Web-{648BBDC3-CDB9-450E-9C29-C546D588B561}" dt="2023-09-13T02:21:19.535" v="30" actId="20577"/>
        <pc:sldMkLst>
          <pc:docMk/>
          <pc:sldMk cId="977059205" sldId="257"/>
        </pc:sldMkLst>
        <pc:graphicFrameChg chg="modGraphic">
          <ac:chgData name="Eccleston, Simon" userId="S::simon.eccleston@lincolnuni.ac.nz::1d4de700-5b1c-4978-80fe-9b1d31eaac81" providerId="AD" clId="Web-{648BBDC3-CDB9-450E-9C29-C546D588B561}" dt="2023-09-13T02:21:19.535" v="30" actId="20577"/>
          <ac:graphicFrameMkLst>
            <pc:docMk/>
            <pc:sldMk cId="977059205" sldId="257"/>
            <ac:graphicFrameMk id="49" creationId="{C70D491F-AC09-D9DA-8C70-4412053EA042}"/>
          </ac:graphicFrameMkLst>
        </pc:graphicFrameChg>
      </pc:sldChg>
    </pc:docChg>
  </pc:docChgLst>
  <pc:docChgLst>
    <pc:chgData name="Tang, Fangxin" userId="S::fangxin.tang@lincolnuni.ac.nz::5ea38de3-8bdd-4647-9f4b-db983a75324a" providerId="AD" clId="Web-{89ED019E-AE3B-435A-85C2-3E6C483AB593}"/>
    <pc:docChg chg="modSld">
      <pc:chgData name="Tang, Fangxin" userId="S::fangxin.tang@lincolnuni.ac.nz::5ea38de3-8bdd-4647-9f4b-db983a75324a" providerId="AD" clId="Web-{89ED019E-AE3B-435A-85C2-3E6C483AB593}" dt="2023-09-13T09:46:50.365" v="73" actId="1076"/>
      <pc:docMkLst>
        <pc:docMk/>
      </pc:docMkLst>
      <pc:sldChg chg="modSp">
        <pc:chgData name="Tang, Fangxin" userId="S::fangxin.tang@lincolnuni.ac.nz::5ea38de3-8bdd-4647-9f4b-db983a75324a" providerId="AD" clId="Web-{89ED019E-AE3B-435A-85C2-3E6C483AB593}" dt="2023-09-13T09:28:34.751" v="71" actId="20577"/>
        <pc:sldMkLst>
          <pc:docMk/>
          <pc:sldMk cId="1207442990" sldId="260"/>
        </pc:sldMkLst>
        <pc:spChg chg="mod">
          <ac:chgData name="Tang, Fangxin" userId="S::fangxin.tang@lincolnuni.ac.nz::5ea38de3-8bdd-4647-9f4b-db983a75324a" providerId="AD" clId="Web-{89ED019E-AE3B-435A-85C2-3E6C483AB593}" dt="2023-09-13T09:24:48.666" v="3" actId="1076"/>
          <ac:spMkLst>
            <pc:docMk/>
            <pc:sldMk cId="1207442990" sldId="260"/>
            <ac:spMk id="6992" creationId="{E8C967B1-FEB4-3A66-517F-804768242AFA}"/>
          </ac:spMkLst>
        </pc:spChg>
        <pc:graphicFrameChg chg="mod modGraphic">
          <ac:chgData name="Tang, Fangxin" userId="S::fangxin.tang@lincolnuni.ac.nz::5ea38de3-8bdd-4647-9f4b-db983a75324a" providerId="AD" clId="Web-{89ED019E-AE3B-435A-85C2-3E6C483AB593}" dt="2023-09-13T09:28:34.751" v="71" actId="20577"/>
          <ac:graphicFrameMkLst>
            <pc:docMk/>
            <pc:sldMk cId="1207442990" sldId="260"/>
            <ac:graphicFrameMk id="13" creationId="{4A923EB1-4FF8-477A-C51A-FBADE92630BB}"/>
          </ac:graphicFrameMkLst>
        </pc:graphicFrameChg>
      </pc:sldChg>
      <pc:sldChg chg="modSp">
        <pc:chgData name="Tang, Fangxin" userId="S::fangxin.tang@lincolnuni.ac.nz::5ea38de3-8bdd-4647-9f4b-db983a75324a" providerId="AD" clId="Web-{89ED019E-AE3B-435A-85C2-3E6C483AB593}" dt="2023-09-13T09:46:50.365" v="73" actId="1076"/>
        <pc:sldMkLst>
          <pc:docMk/>
          <pc:sldMk cId="2566180603" sldId="263"/>
        </pc:sldMkLst>
        <pc:graphicFrameChg chg="mod">
          <ac:chgData name="Tang, Fangxin" userId="S::fangxin.tang@lincolnuni.ac.nz::5ea38de3-8bdd-4647-9f4b-db983a75324a" providerId="AD" clId="Web-{89ED019E-AE3B-435A-85C2-3E6C483AB593}" dt="2023-09-13T09:46:50.365" v="73" actId="1076"/>
          <ac:graphicFrameMkLst>
            <pc:docMk/>
            <pc:sldMk cId="2566180603" sldId="263"/>
            <ac:graphicFrameMk id="97" creationId="{5893651C-2F22-3333-9B75-473338E55A37}"/>
          </ac:graphicFrameMkLst>
        </pc:graphicFrameChg>
      </pc:sldChg>
    </pc:docChg>
  </pc:docChgLst>
  <pc:docChgLst>
    <pc:chgData name="Tang, Fangxin" userId="S::fangxin.tang@lincolnuni.ac.nz::5ea38de3-8bdd-4647-9f4b-db983a75324a" providerId="AD" clId="Web-{26E2ADFC-0BC7-4527-A798-B67858AF63DA}"/>
    <pc:docChg chg="modSld">
      <pc:chgData name="Tang, Fangxin" userId="S::fangxin.tang@lincolnuni.ac.nz::5ea38de3-8bdd-4647-9f4b-db983a75324a" providerId="AD" clId="Web-{26E2ADFC-0BC7-4527-A798-B67858AF63DA}" dt="2023-09-13T05:36:49.986" v="594" actId="20577"/>
      <pc:docMkLst>
        <pc:docMk/>
      </pc:docMkLst>
      <pc:sldChg chg="addSp delSp modSp">
        <pc:chgData name="Tang, Fangxin" userId="S::fangxin.tang@lincolnuni.ac.nz::5ea38de3-8bdd-4647-9f4b-db983a75324a" providerId="AD" clId="Web-{26E2ADFC-0BC7-4527-A798-B67858AF63DA}" dt="2023-09-13T05:36:49.986" v="594" actId="20577"/>
        <pc:sldMkLst>
          <pc:docMk/>
          <pc:sldMk cId="1207442990" sldId="260"/>
        </pc:sldMkLst>
        <pc:spChg chg="mod">
          <ac:chgData name="Tang, Fangxin" userId="S::fangxin.tang@lincolnuni.ac.nz::5ea38de3-8bdd-4647-9f4b-db983a75324a" providerId="AD" clId="Web-{26E2ADFC-0BC7-4527-A798-B67858AF63DA}" dt="2023-09-13T05:24:21.246" v="380" actId="1076"/>
          <ac:spMkLst>
            <pc:docMk/>
            <pc:sldMk cId="1207442990" sldId="260"/>
            <ac:spMk id="2" creationId="{5F9DF6DD-0847-5887-22CE-6F1160DAF2D7}"/>
          </ac:spMkLst>
        </pc:spChg>
        <pc:spChg chg="add del mod">
          <ac:chgData name="Tang, Fangxin" userId="S::fangxin.tang@lincolnuni.ac.nz::5ea38de3-8bdd-4647-9f4b-db983a75324a" providerId="AD" clId="Web-{26E2ADFC-0BC7-4527-A798-B67858AF63DA}" dt="2023-09-13T05:10:24.186" v="2"/>
          <ac:spMkLst>
            <pc:docMk/>
            <pc:sldMk cId="1207442990" sldId="260"/>
            <ac:spMk id="12" creationId="{778CDE92-9A5D-A2DE-EE76-7913C3468301}"/>
          </ac:spMkLst>
        </pc:spChg>
        <pc:spChg chg="del">
          <ac:chgData name="Tang, Fangxin" userId="S::fangxin.tang@lincolnuni.ac.nz::5ea38de3-8bdd-4647-9f4b-db983a75324a" providerId="AD" clId="Web-{26E2ADFC-0BC7-4527-A798-B67858AF63DA}" dt="2023-09-13T05:09:38.933" v="0"/>
          <ac:spMkLst>
            <pc:docMk/>
            <pc:sldMk cId="1207442990" sldId="260"/>
            <ac:spMk id="29" creationId="{1B0F4688-32A7-7D2C-7A5A-DCA38ED1E184}"/>
          </ac:spMkLst>
        </pc:spChg>
        <pc:spChg chg="add mod">
          <ac:chgData name="Tang, Fangxin" userId="S::fangxin.tang@lincolnuni.ac.nz::5ea38de3-8bdd-4647-9f4b-db983a75324a" providerId="AD" clId="Web-{26E2ADFC-0BC7-4527-A798-B67858AF63DA}" dt="2023-09-13T05:35:25.824" v="572"/>
          <ac:spMkLst>
            <pc:docMk/>
            <pc:sldMk cId="1207442990" sldId="260"/>
            <ac:spMk id="6992" creationId="{E8C967B1-FEB4-3A66-517F-804768242AFA}"/>
          </ac:spMkLst>
        </pc:spChg>
        <pc:graphicFrameChg chg="add del mod ord modGraphic">
          <ac:chgData name="Tang, Fangxin" userId="S::fangxin.tang@lincolnuni.ac.nz::5ea38de3-8bdd-4647-9f4b-db983a75324a" providerId="AD" clId="Web-{26E2ADFC-0BC7-4527-A798-B67858AF63DA}" dt="2023-09-13T05:09:43.652" v="1"/>
          <ac:graphicFrameMkLst>
            <pc:docMk/>
            <pc:sldMk cId="1207442990" sldId="260"/>
            <ac:graphicFrameMk id="3" creationId="{77ADE177-B391-BA73-F6E3-18E764043466}"/>
          </ac:graphicFrameMkLst>
        </pc:graphicFrameChg>
        <pc:graphicFrameChg chg="add mod ord modGraphic">
          <ac:chgData name="Tang, Fangxin" userId="S::fangxin.tang@lincolnuni.ac.nz::5ea38de3-8bdd-4647-9f4b-db983a75324a" providerId="AD" clId="Web-{26E2ADFC-0BC7-4527-A798-B67858AF63DA}" dt="2023-09-13T05:36:49.986" v="594" actId="20577"/>
          <ac:graphicFrameMkLst>
            <pc:docMk/>
            <pc:sldMk cId="1207442990" sldId="260"/>
            <ac:graphicFrameMk id="13" creationId="{4A923EB1-4FF8-477A-C51A-FBADE92630BB}"/>
          </ac:graphicFrameMkLst>
        </pc:graphicFrameChg>
      </pc:sldChg>
    </pc:docChg>
  </pc:docChgLst>
  <pc:docChgLst>
    <pc:chgData name="Zhao, Shulin" userId="S::shulin.zhao@lincolnuni.ac.nz::363e9ed2-23b4-43fb-9aae-339282965079" providerId="AD" clId="Web-{DE1188E6-85B2-4BCB-9A50-B07647170AC1}"/>
    <pc:docChg chg="modSld">
      <pc:chgData name="Zhao, Shulin" userId="S::shulin.zhao@lincolnuni.ac.nz::363e9ed2-23b4-43fb-9aae-339282965079" providerId="AD" clId="Web-{DE1188E6-85B2-4BCB-9A50-B07647170AC1}" dt="2023-09-13T22:37:07.076" v="4" actId="1076"/>
      <pc:docMkLst>
        <pc:docMk/>
      </pc:docMkLst>
      <pc:sldChg chg="modSp">
        <pc:chgData name="Zhao, Shulin" userId="S::shulin.zhao@lincolnuni.ac.nz::363e9ed2-23b4-43fb-9aae-339282965079" providerId="AD" clId="Web-{DE1188E6-85B2-4BCB-9A50-B07647170AC1}" dt="2023-09-13T22:36:30.356" v="1" actId="1076"/>
        <pc:sldMkLst>
          <pc:docMk/>
          <pc:sldMk cId="977059205" sldId="257"/>
        </pc:sldMkLst>
        <pc:picChg chg="mod">
          <ac:chgData name="Zhao, Shulin" userId="S::shulin.zhao@lincolnuni.ac.nz::363e9ed2-23b4-43fb-9aae-339282965079" providerId="AD" clId="Web-{DE1188E6-85B2-4BCB-9A50-B07647170AC1}" dt="2023-09-13T22:36:30.356" v="1" actId="1076"/>
          <ac:picMkLst>
            <pc:docMk/>
            <pc:sldMk cId="977059205" sldId="257"/>
            <ac:picMk id="4" creationId="{5797AD9C-7FA9-A0B5-8D48-939BBAC43581}"/>
          </ac:picMkLst>
        </pc:picChg>
      </pc:sldChg>
      <pc:sldChg chg="modSp">
        <pc:chgData name="Zhao, Shulin" userId="S::shulin.zhao@lincolnuni.ac.nz::363e9ed2-23b4-43fb-9aae-339282965079" providerId="AD" clId="Web-{DE1188E6-85B2-4BCB-9A50-B07647170AC1}" dt="2023-09-13T22:36:43.403" v="2" actId="1076"/>
        <pc:sldMkLst>
          <pc:docMk/>
          <pc:sldMk cId="3382538633" sldId="258"/>
        </pc:sldMkLst>
        <pc:picChg chg="mod">
          <ac:chgData name="Zhao, Shulin" userId="S::shulin.zhao@lincolnuni.ac.nz::363e9ed2-23b4-43fb-9aae-339282965079" providerId="AD" clId="Web-{DE1188E6-85B2-4BCB-9A50-B07647170AC1}" dt="2023-09-13T22:36:43.403" v="2" actId="1076"/>
          <ac:picMkLst>
            <pc:docMk/>
            <pc:sldMk cId="3382538633" sldId="258"/>
            <ac:picMk id="16" creationId="{7F5108D0-74E0-E16F-C9FA-2507F113606A}"/>
          </ac:picMkLst>
        </pc:picChg>
      </pc:sldChg>
      <pc:sldChg chg="modSp">
        <pc:chgData name="Zhao, Shulin" userId="S::shulin.zhao@lincolnuni.ac.nz::363e9ed2-23b4-43fb-9aae-339282965079" providerId="AD" clId="Web-{DE1188E6-85B2-4BCB-9A50-B07647170AC1}" dt="2023-09-13T22:36:50.903" v="3" actId="1076"/>
        <pc:sldMkLst>
          <pc:docMk/>
          <pc:sldMk cId="985845459" sldId="259"/>
        </pc:sldMkLst>
        <pc:picChg chg="mod">
          <ac:chgData name="Zhao, Shulin" userId="S::shulin.zhao@lincolnuni.ac.nz::363e9ed2-23b4-43fb-9aae-339282965079" providerId="AD" clId="Web-{DE1188E6-85B2-4BCB-9A50-B07647170AC1}" dt="2023-09-13T22:36:50.903" v="3" actId="1076"/>
          <ac:picMkLst>
            <pc:docMk/>
            <pc:sldMk cId="985845459" sldId="259"/>
            <ac:picMk id="4" creationId="{DE2217A7-A78E-5E41-CDA8-135FAB5B35EA}"/>
          </ac:picMkLst>
        </pc:picChg>
      </pc:sldChg>
      <pc:sldChg chg="modSp">
        <pc:chgData name="Zhao, Shulin" userId="S::shulin.zhao@lincolnuni.ac.nz::363e9ed2-23b4-43fb-9aae-339282965079" providerId="AD" clId="Web-{DE1188E6-85B2-4BCB-9A50-B07647170AC1}" dt="2023-09-13T22:36:19.481" v="0" actId="1076"/>
        <pc:sldMkLst>
          <pc:docMk/>
          <pc:sldMk cId="2566180603" sldId="263"/>
        </pc:sldMkLst>
        <pc:picChg chg="mod">
          <ac:chgData name="Zhao, Shulin" userId="S::shulin.zhao@lincolnuni.ac.nz::363e9ed2-23b4-43fb-9aae-339282965079" providerId="AD" clId="Web-{DE1188E6-85B2-4BCB-9A50-B07647170AC1}" dt="2023-09-13T22:36:19.481" v="0" actId="1076"/>
          <ac:picMkLst>
            <pc:docMk/>
            <pc:sldMk cId="2566180603" sldId="263"/>
            <ac:picMk id="38" creationId="{2A0F78FD-1E54-044D-F868-98A23CB469CD}"/>
          </ac:picMkLst>
        </pc:picChg>
      </pc:sldChg>
      <pc:sldChg chg="modSp">
        <pc:chgData name="Zhao, Shulin" userId="S::shulin.zhao@lincolnuni.ac.nz::363e9ed2-23b4-43fb-9aae-339282965079" providerId="AD" clId="Web-{DE1188E6-85B2-4BCB-9A50-B07647170AC1}" dt="2023-09-13T22:37:07.076" v="4" actId="1076"/>
        <pc:sldMkLst>
          <pc:docMk/>
          <pc:sldMk cId="3009076247" sldId="266"/>
        </pc:sldMkLst>
        <pc:graphicFrameChg chg="mod">
          <ac:chgData name="Zhao, Shulin" userId="S::shulin.zhao@lincolnuni.ac.nz::363e9ed2-23b4-43fb-9aae-339282965079" providerId="AD" clId="Web-{DE1188E6-85B2-4BCB-9A50-B07647170AC1}" dt="2023-09-13T22:37:07.076" v="4" actId="1076"/>
          <ac:graphicFrameMkLst>
            <pc:docMk/>
            <pc:sldMk cId="3009076247" sldId="266"/>
            <ac:graphicFrameMk id="40" creationId="{7DFC8F77-6627-31A0-A1F6-E6E6BF1C92AE}"/>
          </ac:graphicFrameMkLst>
        </pc:graphicFrameChg>
      </pc:sldChg>
    </pc:docChg>
  </pc:docChgLst>
  <pc:docChgLst>
    <pc:chgData name="Eccleston, Simon" userId="S::simon.eccleston@lincolnuni.ac.nz::1d4de700-5b1c-4978-80fe-9b1d31eaac81" providerId="AD" clId="Web-{2F208B5D-3391-416B-8CE2-CA9AFD96C219}"/>
    <pc:docChg chg="modSld">
      <pc:chgData name="Eccleston, Simon" userId="S::simon.eccleston@lincolnuni.ac.nz::1d4de700-5b1c-4978-80fe-9b1d31eaac81" providerId="AD" clId="Web-{2F208B5D-3391-416B-8CE2-CA9AFD96C219}" dt="2023-09-13T21:22:50.139" v="218" actId="20577"/>
      <pc:docMkLst>
        <pc:docMk/>
      </pc:docMkLst>
      <pc:sldChg chg="modSp">
        <pc:chgData name="Eccleston, Simon" userId="S::simon.eccleston@lincolnuni.ac.nz::1d4de700-5b1c-4978-80fe-9b1d31eaac81" providerId="AD" clId="Web-{2F208B5D-3391-416B-8CE2-CA9AFD96C219}" dt="2023-09-13T21:22:50.139" v="218" actId="20577"/>
        <pc:sldMkLst>
          <pc:docMk/>
          <pc:sldMk cId="3382538633" sldId="258"/>
        </pc:sldMkLst>
        <pc:graphicFrameChg chg="modGraphic">
          <ac:chgData name="Eccleston, Simon" userId="S::simon.eccleston@lincolnuni.ac.nz::1d4de700-5b1c-4978-80fe-9b1d31eaac81" providerId="AD" clId="Web-{2F208B5D-3391-416B-8CE2-CA9AFD96C219}" dt="2023-09-13T21:22:50.139" v="218" actId="20577"/>
          <ac:graphicFrameMkLst>
            <pc:docMk/>
            <pc:sldMk cId="3382538633" sldId="258"/>
            <ac:graphicFrameMk id="18" creationId="{4DAC10A5-BC6F-1243-724D-433962731B4B}"/>
          </ac:graphicFrameMkLst>
        </pc:graphicFrameChg>
      </pc:sldChg>
      <pc:sldChg chg="addSp modSp">
        <pc:chgData name="Eccleston, Simon" userId="S::simon.eccleston@lincolnuni.ac.nz::1d4de700-5b1c-4978-80fe-9b1d31eaac81" providerId="AD" clId="Web-{2F208B5D-3391-416B-8CE2-CA9AFD96C219}" dt="2023-09-13T21:17:27.599" v="71" actId="1076"/>
        <pc:sldMkLst>
          <pc:docMk/>
          <pc:sldMk cId="2566180603" sldId="263"/>
        </pc:sldMkLst>
        <pc:spChg chg="add mod">
          <ac:chgData name="Eccleston, Simon" userId="S::simon.eccleston@lincolnuni.ac.nz::1d4de700-5b1c-4978-80fe-9b1d31eaac81" providerId="AD" clId="Web-{2F208B5D-3391-416B-8CE2-CA9AFD96C219}" dt="2023-09-13T21:17:27.599" v="71" actId="1076"/>
          <ac:spMkLst>
            <pc:docMk/>
            <pc:sldMk cId="2566180603" sldId="263"/>
            <ac:spMk id="23" creationId="{EB562EDC-B20C-B3C5-79FE-ED8A077AAE55}"/>
          </ac:spMkLst>
        </pc:spChg>
      </pc:sldChg>
    </pc:docChg>
  </pc:docChgLst>
  <pc:docChgLst>
    <pc:chgData name="Wang, Dora" userId="S::dora.wang@lincolnuni.ac.nz::799cfc73-71cd-4c11-b30b-4ca5976671cd" providerId="AD" clId="Web-{3DF3BE3D-4A7E-4BBA-A778-58B46FF5A239}"/>
    <pc:docChg chg="modSld">
      <pc:chgData name="Wang, Dora" userId="S::dora.wang@lincolnuni.ac.nz::799cfc73-71cd-4c11-b30b-4ca5976671cd" providerId="AD" clId="Web-{3DF3BE3D-4A7E-4BBA-A778-58B46FF5A239}" dt="2023-09-13T07:24:58.764" v="0" actId="1076"/>
      <pc:docMkLst>
        <pc:docMk/>
      </pc:docMkLst>
      <pc:sldChg chg="modSp">
        <pc:chgData name="Wang, Dora" userId="S::dora.wang@lincolnuni.ac.nz::799cfc73-71cd-4c11-b30b-4ca5976671cd" providerId="AD" clId="Web-{3DF3BE3D-4A7E-4BBA-A778-58B46FF5A239}" dt="2023-09-13T07:24:58.764" v="0" actId="1076"/>
        <pc:sldMkLst>
          <pc:docMk/>
          <pc:sldMk cId="2566180603" sldId="263"/>
        </pc:sldMkLst>
        <pc:graphicFrameChg chg="mod">
          <ac:chgData name="Wang, Dora" userId="S::dora.wang@lincolnuni.ac.nz::799cfc73-71cd-4c11-b30b-4ca5976671cd" providerId="AD" clId="Web-{3DF3BE3D-4A7E-4BBA-A778-58B46FF5A239}" dt="2023-09-13T07:24:58.764" v="0" actId="1076"/>
          <ac:graphicFrameMkLst>
            <pc:docMk/>
            <pc:sldMk cId="2566180603" sldId="263"/>
            <ac:graphicFrameMk id="97" creationId="{5893651C-2F22-3333-9B75-473338E55A37}"/>
          </ac:graphicFrameMkLst>
        </pc:graphicFrameChg>
      </pc:sldChg>
    </pc:docChg>
  </pc:docChgLst>
  <pc:docChgLst>
    <pc:chgData name="Eccleston, Simon" userId="S::simon.eccleston@lincolnuni.ac.nz::1d4de700-5b1c-4978-80fe-9b1d31eaac81" providerId="AD" clId="Web-{3B6C502A-1381-4E86-B340-508593CAA820}"/>
    <pc:docChg chg="modSld addMainMaster delMainMaster">
      <pc:chgData name="Eccleston, Simon" userId="S::simon.eccleston@lincolnuni.ac.nz::1d4de700-5b1c-4978-80fe-9b1d31eaac81" providerId="AD" clId="Web-{3B6C502A-1381-4E86-B340-508593CAA820}" dt="2023-09-13T00:10:50.111" v="782"/>
      <pc:docMkLst>
        <pc:docMk/>
      </pc:docMkLst>
      <pc:sldChg chg="addSp delSp modSp mod modClrScheme delDesignElem chgLayout">
        <pc:chgData name="Eccleston, Simon" userId="S::simon.eccleston@lincolnuni.ac.nz::1d4de700-5b1c-4978-80fe-9b1d31eaac81" providerId="AD" clId="Web-{3B6C502A-1381-4E86-B340-508593CAA820}" dt="2023-09-13T00:09:14.843" v="779"/>
        <pc:sldMkLst>
          <pc:docMk/>
          <pc:sldMk cId="109857222" sldId="256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ccleston, Simon" userId="S::simon.eccleston@lincolnuni.ac.nz::1d4de700-5b1c-4978-80fe-9b1d31eaac81" providerId="AD" clId="Web-{3B6C502A-1381-4E86-B340-508593CAA820}" dt="2023-09-13T00:03:27.460" v="775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Eccleston, Simon" userId="S::simon.eccleston@lincolnuni.ac.nz::1d4de700-5b1c-4978-80fe-9b1d31eaac81" providerId="AD" clId="Web-{3B6C502A-1381-4E86-B340-508593CAA820}" dt="2023-09-12T23:01:41.890" v="19"/>
          <ac:spMkLst>
            <pc:docMk/>
            <pc:sldMk cId="109857222" sldId="256"/>
            <ac:spMk id="28" creationId="{2B78D151-52A1-46B3-8374-570DA802E9A5}"/>
          </ac:spMkLst>
        </pc:spChg>
        <pc:spChg chg="del">
          <ac:chgData name="Eccleston, Simon" userId="S::simon.eccleston@lincolnuni.ac.nz::1d4de700-5b1c-4978-80fe-9b1d31eaac81" providerId="AD" clId="Web-{3B6C502A-1381-4E86-B340-508593CAA820}" dt="2023-09-12T23:01:41.890" v="19"/>
          <ac:spMkLst>
            <pc:docMk/>
            <pc:sldMk cId="109857222" sldId="256"/>
            <ac:spMk id="29" creationId="{4812B206-25E9-4F8B-AED7-8353BA6254B7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4:38.718" v="333"/>
          <ac:spMkLst>
            <pc:docMk/>
            <pc:sldMk cId="109857222" sldId="256"/>
            <ac:spMk id="64" creationId="{2B78D151-52A1-46B3-8374-570DA802E9A5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4:38.718" v="333"/>
          <ac:spMkLst>
            <pc:docMk/>
            <pc:sldMk cId="109857222" sldId="256"/>
            <ac:spMk id="65" creationId="{6C745475-F6E1-4944-B2F1-A82F3444F7EE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4:38.703" v="332"/>
          <ac:spMkLst>
            <pc:docMk/>
            <pc:sldMk cId="109857222" sldId="256"/>
            <ac:spMk id="68" creationId="{BC88933B-CFB2-4662-9CA9-2C1E08385BA5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4:38.703" v="332"/>
          <ac:spMkLst>
            <pc:docMk/>
            <pc:sldMk cId="109857222" sldId="256"/>
            <ac:spMk id="69" creationId="{F909EEE1-52DB-4A86-AFCE-CCE9041848D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3:54.217" v="326"/>
          <ac:spMkLst>
            <pc:docMk/>
            <pc:sldMk cId="109857222" sldId="256"/>
            <ac:spMk id="85" creationId="{8590DAC5-BA81-4AF8-B0CA-D66712B3055B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23:54.217" v="326"/>
          <ac:spMkLst>
            <pc:docMk/>
            <pc:sldMk cId="109857222" sldId="256"/>
            <ac:spMk id="87" creationId="{3BAB7E7E-14BD-4509-AD05-57C2EF74C14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4:24.199" v="551"/>
          <ac:spMkLst>
            <pc:docMk/>
            <pc:sldMk cId="109857222" sldId="256"/>
            <ac:spMk id="88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4:08.761" v="546"/>
          <ac:spMkLst>
            <pc:docMk/>
            <pc:sldMk cId="109857222" sldId="256"/>
            <ac:spMk id="104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4:08.761" v="546"/>
          <ac:spMkLst>
            <pc:docMk/>
            <pc:sldMk cId="109857222" sldId="256"/>
            <ac:spMk id="106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38:33.659" v="412"/>
          <ac:spMkLst>
            <pc:docMk/>
            <pc:sldMk cId="109857222" sldId="256"/>
            <ac:spMk id="109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38:24.769" v="406"/>
          <ac:spMkLst>
            <pc:docMk/>
            <pc:sldMk cId="109857222" sldId="256"/>
            <ac:spMk id="130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4:18.574" v="548"/>
          <ac:spMkLst>
            <pc:docMk/>
            <pc:sldMk cId="109857222" sldId="256"/>
            <ac:spMk id="131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4:24.168" v="550"/>
          <ac:spMkLst>
            <pc:docMk/>
            <pc:sldMk cId="109857222" sldId="256"/>
            <ac:spMk id="142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6:05.576" v="562"/>
          <ac:spMkLst>
            <pc:docMk/>
            <pc:sldMk cId="109857222" sldId="256"/>
            <ac:spMk id="152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27.231" v="553"/>
          <ac:spMkLst>
            <pc:docMk/>
            <pc:sldMk cId="109857222" sldId="256"/>
            <ac:spMk id="172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27.231" v="553"/>
          <ac:spMkLst>
            <pc:docMk/>
            <pc:sldMk cId="109857222" sldId="256"/>
            <ac:spMk id="174" creationId="{4CFFC8CC-8357-4EAE-8DE4-28B285E7F62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36.779" v="555"/>
          <ac:spMkLst>
            <pc:docMk/>
            <pc:sldMk cId="109857222" sldId="256"/>
            <ac:spMk id="186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36.779" v="555"/>
          <ac:spMkLst>
            <pc:docMk/>
            <pc:sldMk cId="109857222" sldId="256"/>
            <ac:spMk id="187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39.357" v="557"/>
          <ac:spMkLst>
            <pc:docMk/>
            <pc:sldMk cId="109857222" sldId="256"/>
            <ac:spMk id="197" creationId="{347D15D9-90A9-4E6A-AA62-449B6AB43E70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42.029" v="559"/>
          <ac:spMkLst>
            <pc:docMk/>
            <pc:sldMk cId="109857222" sldId="256"/>
            <ac:spMk id="208" creationId="{22171661-0838-4942-A149-8C1B789266A2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5:42.029" v="559"/>
          <ac:spMkLst>
            <pc:docMk/>
            <pc:sldMk cId="109857222" sldId="256"/>
            <ac:spMk id="209" creationId="{4CFFC8CC-8357-4EAE-8DE4-28B285E7F62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6:05.560" v="561"/>
          <ac:spMkLst>
            <pc:docMk/>
            <pc:sldMk cId="109857222" sldId="256"/>
            <ac:spMk id="219" creationId="{5B8092E2-D77A-4CE6-BB2D-6269784456A0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6:05.560" v="561"/>
          <ac:spMkLst>
            <pc:docMk/>
            <pc:sldMk cId="109857222" sldId="256"/>
            <ac:spMk id="220" creationId="{D02CD835-4B0F-45D6-9B85-B049A100578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5:21.698" v="661"/>
          <ac:spMkLst>
            <pc:docMk/>
            <pc:sldMk cId="109857222" sldId="256"/>
            <ac:spMk id="235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5:21.683" v="660"/>
          <ac:spMkLst>
            <pc:docMk/>
            <pc:sldMk cId="109857222" sldId="256"/>
            <ac:spMk id="255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5:21.683" v="660"/>
          <ac:spMkLst>
            <pc:docMk/>
            <pc:sldMk cId="109857222" sldId="256"/>
            <ac:spMk id="257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7:20.311" v="698"/>
          <ac:spMkLst>
            <pc:docMk/>
            <pc:sldMk cId="109857222" sldId="256"/>
            <ac:spMk id="270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7:20.295" v="697"/>
          <ac:spMkLst>
            <pc:docMk/>
            <pc:sldMk cId="109857222" sldId="256"/>
            <ac:spMk id="290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7:20.295" v="697"/>
          <ac:spMkLst>
            <pc:docMk/>
            <pc:sldMk cId="109857222" sldId="256"/>
            <ac:spMk id="292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3T00:02:51.943" v="756"/>
          <ac:spMkLst>
            <pc:docMk/>
            <pc:sldMk cId="109857222" sldId="256"/>
            <ac:spMk id="305" creationId="{D6309531-94CD-4CF6-AACE-80EC085E0F34}"/>
          </ac:spMkLst>
        </pc:spChg>
        <pc:spChg chg="add">
          <ac:chgData name="Eccleston, Simon" userId="S::simon.eccleston@lincolnuni.ac.nz::1d4de700-5b1c-4978-80fe-9b1d31eaac81" providerId="AD" clId="Web-{3B6C502A-1381-4E86-B340-508593CAA820}" dt="2023-09-13T00:02:51.943" v="756"/>
          <ac:spMkLst>
            <pc:docMk/>
            <pc:sldMk cId="109857222" sldId="256"/>
            <ac:spMk id="325" creationId="{D6309531-94CD-4CF6-AACE-80EC085E0F34}"/>
          </ac:spMkLst>
        </pc:spChg>
        <pc:graphicFrameChg chg="add del mod modGraphic">
          <ac:chgData name="Eccleston, Simon" userId="S::simon.eccleston@lincolnuni.ac.nz::1d4de700-5b1c-4978-80fe-9b1d31eaac81" providerId="AD" clId="Web-{3B6C502A-1381-4E86-B340-508593CAA820}" dt="2023-09-13T00:09:14.843" v="779"/>
          <ac:graphicFrameMkLst>
            <pc:docMk/>
            <pc:sldMk cId="109857222" sldId="256"/>
            <ac:graphicFrameMk id="9" creationId="{34FDF886-BE1D-7F9E-A25E-305704CD69A3}"/>
          </ac:graphicFrameMkLst>
        </pc:graphicFrameChg>
        <pc:picChg chg="add del mod ord">
          <ac:chgData name="Eccleston, Simon" userId="S::simon.eccleston@lincolnuni.ac.nz::1d4de700-5b1c-4978-80fe-9b1d31eaac81" providerId="AD" clId="Web-{3B6C502A-1381-4E86-B340-508593CAA820}" dt="2023-09-12T23:57:20.295" v="697"/>
          <ac:picMkLst>
            <pc:docMk/>
            <pc:sldMk cId="109857222" sldId="256"/>
            <ac:picMk id="4" creationId="{09273F08-D405-68A4-ECEC-04028A0A37AF}"/>
          </ac:picMkLst>
        </pc:picChg>
        <pc:picChg chg="del mod">
          <ac:chgData name="Eccleston, Simon" userId="S::simon.eccleston@lincolnuni.ac.nz::1d4de700-5b1c-4978-80fe-9b1d31eaac81" providerId="AD" clId="Web-{3B6C502A-1381-4E86-B340-508593CAA820}" dt="2023-09-12T23:24:20.358" v="327"/>
          <ac:picMkLst>
            <pc:docMk/>
            <pc:sldMk cId="109857222" sldId="256"/>
            <ac:picMk id="5" creationId="{166A5D81-7E63-2CE9-176F-1546D719671B}"/>
          </ac:picMkLst>
        </pc:picChg>
        <pc:picChg chg="del mod">
          <ac:chgData name="Eccleston, Simon" userId="S::simon.eccleston@lincolnuni.ac.nz::1d4de700-5b1c-4978-80fe-9b1d31eaac81" providerId="AD" clId="Web-{3B6C502A-1381-4E86-B340-508593CAA820}" dt="2023-09-12T23:24:21.314" v="328"/>
          <ac:picMkLst>
            <pc:docMk/>
            <pc:sldMk cId="109857222" sldId="256"/>
            <ac:picMk id="6" creationId="{2395DC03-B871-B2FC-AB9F-4CB26ACFBD9C}"/>
          </ac:picMkLst>
        </pc:picChg>
        <pc:picChg chg="add del mod">
          <ac:chgData name="Eccleston, Simon" userId="S::simon.eccleston@lincolnuni.ac.nz::1d4de700-5b1c-4978-80fe-9b1d31eaac81" providerId="AD" clId="Web-{3B6C502A-1381-4E86-B340-508593CAA820}" dt="2023-09-12T23:38:37.409" v="414"/>
          <ac:picMkLst>
            <pc:docMk/>
            <pc:sldMk cId="109857222" sldId="256"/>
            <ac:picMk id="7" creationId="{38C5847A-722B-7717-4297-6508FFC01F5F}"/>
          </ac:picMkLst>
        </pc:picChg>
        <pc:picChg chg="add del mod">
          <ac:chgData name="Eccleston, Simon" userId="S::simon.eccleston@lincolnuni.ac.nz::1d4de700-5b1c-4978-80fe-9b1d31eaac81" providerId="AD" clId="Web-{3B6C502A-1381-4E86-B340-508593CAA820}" dt="2023-09-12T23:38:27.659" v="408"/>
          <ac:picMkLst>
            <pc:docMk/>
            <pc:sldMk cId="109857222" sldId="256"/>
            <ac:picMk id="8" creationId="{07718DA8-3C64-96B7-DA33-D1846EAA2B87}"/>
          </ac:picMkLst>
        </pc:picChg>
        <pc:cxnChg chg="del">
          <ac:chgData name="Eccleston, Simon" userId="S::simon.eccleston@lincolnuni.ac.nz::1d4de700-5b1c-4978-80fe-9b1d31eaac81" providerId="AD" clId="Web-{3B6C502A-1381-4E86-B340-508593CAA820}" dt="2023-09-12T23:01:41.890" v="19"/>
          <ac:cxnSpMkLst>
            <pc:docMk/>
            <pc:sldMk cId="109857222" sldId="256"/>
            <ac:cxnSpMk id="30" creationId="{E142A6D3-8DB2-4EE4-B19A-4C40D070FE5E}"/>
          </ac:cxnSpMkLst>
        </pc:cxnChg>
        <pc:cxnChg chg="del mod">
          <ac:chgData name="Eccleston, Simon" userId="S::simon.eccleston@lincolnuni.ac.nz::1d4de700-5b1c-4978-80fe-9b1d31eaac81" providerId="AD" clId="Web-{3B6C502A-1381-4E86-B340-508593CAA820}" dt="2023-09-12T23:01:41.890" v="19"/>
          <ac:cxnSpMkLst>
            <pc:docMk/>
            <pc:sldMk cId="109857222" sldId="256"/>
            <ac:cxnSpMk id="32" creationId="{FD73BD45-87D9-44BD-8E6F-A575FFD9C1B9}"/>
          </ac:cxnSpMkLst>
        </pc:cxnChg>
        <pc:cxnChg chg="del">
          <ac:chgData name="Eccleston, Simon" userId="S::simon.eccleston@lincolnuni.ac.nz::1d4de700-5b1c-4978-80fe-9b1d31eaac81" providerId="AD" clId="Web-{3B6C502A-1381-4E86-B340-508593CAA820}" dt="2023-09-12T23:01:41.890" v="19"/>
          <ac:cxnSpMkLst>
            <pc:docMk/>
            <pc:sldMk cId="109857222" sldId="256"/>
            <ac:cxnSpMk id="34" creationId="{2178E38C-83CD-4BC6-893D-662EF9BFAA61}"/>
          </ac:cxnSpMkLst>
        </pc:cxnChg>
        <pc:cxnChg chg="del">
          <ac:chgData name="Eccleston, Simon" userId="S::simon.eccleston@lincolnuni.ac.nz::1d4de700-5b1c-4978-80fe-9b1d31eaac81" providerId="AD" clId="Web-{3B6C502A-1381-4E86-B340-508593CAA820}" dt="2023-09-12T23:01:41.890" v="19"/>
          <ac:cxnSpMkLst>
            <pc:docMk/>
            <pc:sldMk cId="109857222" sldId="256"/>
            <ac:cxnSpMk id="36" creationId="{C965CFDB-63A4-4033-A10B-8444138F68E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38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40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42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46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50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56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63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18" v="333"/>
          <ac:cxnSpMkLst>
            <pc:docMk/>
            <pc:sldMk cId="109857222" sldId="256"/>
            <ac:cxnSpMk id="66" creationId="{E2F61726-9292-4844-9EBF-341051AAFDBE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4:38.703" v="332"/>
          <ac:cxnSpMkLst>
            <pc:docMk/>
            <pc:sldMk cId="109857222" sldId="256"/>
            <ac:cxnSpMk id="70" creationId="{326FE4BA-3BD1-4AB3-A3EB-39FF16D9640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71" creationId="{4436E0F2-A64B-471E-93C0-8DFE08CC57C8}"/>
          </ac:cxnSpMkLst>
        </pc:cxnChg>
        <pc:cxnChg chg="add del mod">
          <ac:chgData name="Eccleston, Simon" userId="S::simon.eccleston@lincolnuni.ac.nz::1d4de700-5b1c-4978-80fe-9b1d31eaac81" providerId="AD" clId="Web-{3B6C502A-1381-4E86-B340-508593CAA820}" dt="2023-09-12T23:24:38.703" v="332"/>
          <ac:cxnSpMkLst>
            <pc:docMk/>
            <pc:sldMk cId="109857222" sldId="256"/>
            <ac:cxnSpMk id="72" creationId="{CBD85EF3-E980-4EF9-BF91-C0540D302A95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7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74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75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76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77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78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79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80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81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82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83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84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86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23:54.217" v="326"/>
          <ac:cxnSpMkLst>
            <pc:docMk/>
            <pc:sldMk cId="109857222" sldId="256"/>
            <ac:cxnSpMk id="89" creationId="{4836AB60-5854-4E5A-BBFD-9E71A8600C2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99" v="551"/>
          <ac:cxnSpMkLst>
            <pc:docMk/>
            <pc:sldMk cId="109857222" sldId="256"/>
            <ac:cxnSpMk id="90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92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9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94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95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96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97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98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99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100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101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102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103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105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107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33.659" v="412"/>
          <ac:cxnSpMkLst>
            <pc:docMk/>
            <pc:sldMk cId="109857222" sldId="256"/>
            <ac:cxnSpMk id="111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11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08.761" v="546"/>
          <ac:cxnSpMkLst>
            <pc:docMk/>
            <pc:sldMk cId="109857222" sldId="256"/>
            <ac:cxnSpMk id="115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16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17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18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19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20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21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22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23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24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25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26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27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28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29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8:24.769" v="406"/>
          <ac:cxnSpMkLst>
            <pc:docMk/>
            <pc:sldMk cId="109857222" sldId="256"/>
            <ac:cxnSpMk id="132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18.574" v="548"/>
          <ac:cxnSpMkLst>
            <pc:docMk/>
            <pc:sldMk cId="109857222" sldId="256"/>
            <ac:cxnSpMk id="13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35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36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37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38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39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40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41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4:24.168" v="550"/>
          <ac:cxnSpMkLst>
            <pc:docMk/>
            <pc:sldMk cId="109857222" sldId="256"/>
            <ac:cxnSpMk id="143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45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46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47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48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49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50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51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76" v="562"/>
          <ac:cxnSpMkLst>
            <pc:docMk/>
            <pc:sldMk cId="109857222" sldId="256"/>
            <ac:cxnSpMk id="15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58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60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62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64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66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68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70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27.231" v="553"/>
          <ac:cxnSpMkLst>
            <pc:docMk/>
            <pc:sldMk cId="109857222" sldId="256"/>
            <ac:cxnSpMk id="176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78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79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0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1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2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3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4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5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6.779" v="555"/>
          <ac:cxnSpMkLst>
            <pc:docMk/>
            <pc:sldMk cId="109857222" sldId="256"/>
            <ac:cxnSpMk id="188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0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1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2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3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4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5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6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8" creationId="{C8E0C624-7103-45F7-A237-14308A041379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39.357" v="557"/>
          <ac:cxnSpMkLst>
            <pc:docMk/>
            <pc:sldMk cId="109857222" sldId="256"/>
            <ac:cxnSpMk id="199" creationId="{38FD9878-E089-4171-A5DE-FBD6ECB4E3AE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1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2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3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4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5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6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07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5:42.029" v="559"/>
          <ac:cxnSpMkLst>
            <pc:docMk/>
            <pc:sldMk cId="109857222" sldId="256"/>
            <ac:cxnSpMk id="210" creationId="{BB04A404-AF1E-4EC9-AF7D-46C68BFCEBB6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2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4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5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6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7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18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1" creationId="{7971A1EC-5980-40B2-973F-0D3D6630DBE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2" creationId="{B0049A56-C4C2-4C0F-9F4F-D0E34391D96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3" creationId="{7D02BE56-7EB5-4E62-B6E2-1C49E470A96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4" creationId="{C4595B06-EDA5-4E45-BED4-7891E7E0CD4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5" creationId="{D79C9A5D-F572-476A-99A9-700077150BB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6:05.560" v="561"/>
          <ac:cxnSpMkLst>
            <pc:docMk/>
            <pc:sldMk cId="109857222" sldId="256"/>
            <ac:cxnSpMk id="226" creationId="{59592DA5-68A4-46A6-90EA-F0304FF8EED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28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29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0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1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2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3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4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98" v="661"/>
          <ac:cxnSpMkLst>
            <pc:docMk/>
            <pc:sldMk cId="109857222" sldId="256"/>
            <ac:cxnSpMk id="236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41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43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45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47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49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51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53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59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5:21.683" v="660"/>
          <ac:cxnSpMkLst>
            <pc:docMk/>
            <pc:sldMk cId="109857222" sldId="256"/>
            <ac:cxnSpMk id="261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3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4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5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6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7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8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69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311" v="698"/>
          <ac:cxnSpMkLst>
            <pc:docMk/>
            <pc:sldMk cId="109857222" sldId="256"/>
            <ac:cxnSpMk id="271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76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78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80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82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84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86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88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94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7:20.295" v="697"/>
          <ac:cxnSpMkLst>
            <pc:docMk/>
            <pc:sldMk cId="109857222" sldId="256"/>
            <ac:cxnSpMk id="296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298" creationId="{4436E0F2-A64B-471E-93C0-8DFE08CC57C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299" creationId="{DC1E3AB1-2A8C-4607-9FAE-D8BDB280FE1A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0" creationId="{26D66059-832F-40B6-A35F-F56C8F38A1E7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1" creationId="{A515E2ED-7EA9-448D-83FA-54C3DF9723BD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2" creationId="{20595356-EABD-4767-AC9D-EA21FF115EC0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3" creationId="{28CD9F06-9628-469C-B788-A894E3E08281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4" creationId="{8550A431-0B61-421B-B4B7-24C0CFF0F938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06" creationId="{F75BF611-D2A5-4454-8C47-95B0BC422843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11" creationId="{4436E0F2-A64B-471E-93C0-8DFE08CC57C8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13" creationId="{DC1E3AB1-2A8C-4607-9FAE-D8BDB280FE1A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15" creationId="{26D66059-832F-40B6-A35F-F56C8F38A1E7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17" creationId="{A515E2ED-7EA9-448D-83FA-54C3DF9723BD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19" creationId="{20595356-EABD-4767-AC9D-EA21FF115EC0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21" creationId="{28CD9F06-9628-469C-B788-A894E3E08281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23" creationId="{8550A431-0B61-421B-B4B7-24C0CFF0F938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02:51.943" v="756"/>
          <ac:cxnSpMkLst>
            <pc:docMk/>
            <pc:sldMk cId="109857222" sldId="256"/>
            <ac:cxnSpMk id="327" creationId="{F75BF611-D2A5-4454-8C47-95B0BC422843}"/>
          </ac:cxnSpMkLst>
        </pc:cxnChg>
      </pc:sldChg>
      <pc:sldChg chg="addSp delSp modSp mod setBg modClrScheme delDesignElem chgLayout">
        <pc:chgData name="Eccleston, Simon" userId="S::simon.eccleston@lincolnuni.ac.nz::1d4de700-5b1c-4978-80fe-9b1d31eaac81" providerId="AD" clId="Web-{3B6C502A-1381-4E86-B340-508593CAA820}" dt="2023-09-12T23:59:28.485" v="706"/>
        <pc:sldMkLst>
          <pc:docMk/>
          <pc:sldMk cId="977059205" sldId="257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977059205" sldId="257"/>
            <ac:spMk id="2" creationId="{CF72C0ED-4C2C-B9DE-A7BB-D4C236DBE314}"/>
          </ac:spMkLst>
        </pc:spChg>
        <pc:spChg chg="del mod">
          <ac:chgData name="Eccleston, Simon" userId="S::simon.eccleston@lincolnuni.ac.nz::1d4de700-5b1c-4978-80fe-9b1d31eaac81" providerId="AD" clId="Web-{3B6C502A-1381-4E86-B340-508593CAA820}" dt="2023-09-12T23:00:51.263" v="17"/>
          <ac:spMkLst>
            <pc:docMk/>
            <pc:sldMk cId="977059205" sldId="257"/>
            <ac:spMk id="3" creationId="{06481A4D-8360-4020-85E2-50B48DAAD897}"/>
          </ac:spMkLst>
        </pc:spChg>
        <pc:spChg chg="add del mod">
          <ac:chgData name="Eccleston, Simon" userId="S::simon.eccleston@lincolnuni.ac.nz::1d4de700-5b1c-4978-80fe-9b1d31eaac81" providerId="AD" clId="Web-{3B6C502A-1381-4E86-B340-508593CAA820}" dt="2023-09-12T23:05:55.223" v="45"/>
          <ac:spMkLst>
            <pc:docMk/>
            <pc:sldMk cId="977059205" sldId="257"/>
            <ac:spMk id="8" creationId="{B0BEC24E-AAD5-C6BB-E404-AF91D09964E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2:19.750" v="24"/>
          <ac:spMkLst>
            <pc:docMk/>
            <pc:sldMk cId="977059205" sldId="257"/>
            <ac:spMk id="11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3:10.110" v="28"/>
          <ac:spMkLst>
            <pc:docMk/>
            <pc:sldMk cId="977059205" sldId="257"/>
            <ac:spMk id="18" creationId="{7E105210-61FE-4E9D-9076-A5618FDA8D0C}"/>
          </ac:spMkLst>
        </pc:spChg>
        <pc:spChg chg="add del mod">
          <ac:chgData name="Eccleston, Simon" userId="S::simon.eccleston@lincolnuni.ac.nz::1d4de700-5b1c-4978-80fe-9b1d31eaac81" providerId="AD" clId="Web-{3B6C502A-1381-4E86-B340-508593CAA820}" dt="2023-09-12T23:11:49.716" v="182"/>
          <ac:spMkLst>
            <pc:docMk/>
            <pc:sldMk cId="977059205" sldId="257"/>
            <ac:spMk id="25" creationId="{D425EA89-0EBE-CCFB-768B-DE65C330DB13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7:01.569" v="52"/>
          <ac:spMkLst>
            <pc:docMk/>
            <pc:sldMk cId="977059205" sldId="257"/>
            <ac:spMk id="27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1:49.716" v="182"/>
          <ac:spMkLst>
            <pc:docMk/>
            <pc:sldMk cId="977059205" sldId="257"/>
            <ac:spMk id="36" creationId="{7E105210-61FE-4E9D-9076-A5618FDA8D0C}"/>
          </ac:spMkLst>
        </pc:spChg>
        <pc:spChg chg="add del mod">
          <ac:chgData name="Eccleston, Simon" userId="S::simon.eccleston@lincolnuni.ac.nz::1d4de700-5b1c-4978-80fe-9b1d31eaac81" providerId="AD" clId="Web-{3B6C502A-1381-4E86-B340-508593CAA820}" dt="2023-09-12T23:17:31.005" v="305"/>
          <ac:spMkLst>
            <pc:docMk/>
            <pc:sldMk cId="977059205" sldId="257"/>
            <ac:spMk id="44" creationId="{D425EA89-0EBE-CCFB-768B-DE65C330DB13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977059205" sldId="257"/>
            <ac:spMk id="45" creationId="{D6309531-94CD-4CF6-AACE-80EC085E0F34}"/>
          </ac:spMkLst>
        </pc:spChg>
        <pc:graphicFrameChg chg="add del mod ord modGraphic">
          <ac:chgData name="Eccleston, Simon" userId="S::simon.eccleston@lincolnuni.ac.nz::1d4de700-5b1c-4978-80fe-9b1d31eaac81" providerId="AD" clId="Web-{3B6C502A-1381-4E86-B340-508593CAA820}" dt="2023-09-12T23:07:09.163" v="53"/>
          <ac:graphicFrameMkLst>
            <pc:docMk/>
            <pc:sldMk cId="977059205" sldId="257"/>
            <ac:graphicFrameMk id="5" creationId="{8D2AB40A-28EF-8A04-A4A1-D1066C485900}"/>
          </ac:graphicFrameMkLst>
        </pc:graphicFrameChg>
        <pc:graphicFrameChg chg="add del">
          <ac:chgData name="Eccleston, Simon" userId="S::simon.eccleston@lincolnuni.ac.nz::1d4de700-5b1c-4978-80fe-9b1d31eaac81" providerId="AD" clId="Web-{3B6C502A-1381-4E86-B340-508593CAA820}" dt="2023-09-12T23:11:49.716" v="181"/>
          <ac:graphicFrameMkLst>
            <pc:docMk/>
            <pc:sldMk cId="977059205" sldId="257"/>
            <ac:graphicFrameMk id="42" creationId="{33443FE1-AB4B-0A72-6A25-83E36531EB66}"/>
          </ac:graphicFrameMkLst>
        </pc:graphicFrameChg>
        <pc:graphicFrameChg chg="add mod ord modGraphic">
          <ac:chgData name="Eccleston, Simon" userId="S::simon.eccleston@lincolnuni.ac.nz::1d4de700-5b1c-4978-80fe-9b1d31eaac81" providerId="AD" clId="Web-{3B6C502A-1381-4E86-B340-508593CAA820}" dt="2023-09-12T23:59:28.485" v="706"/>
          <ac:graphicFrameMkLst>
            <pc:docMk/>
            <pc:sldMk cId="977059205" sldId="257"/>
            <ac:graphicFrameMk id="49" creationId="{C70D491F-AC09-D9DA-8C70-4412053EA042}"/>
          </ac:graphicFrameMkLst>
        </pc:graphicFrameChg>
        <pc:picChg chg="add mod ord">
          <ac:chgData name="Eccleston, Simon" userId="S::simon.eccleston@lincolnuni.ac.nz::1d4de700-5b1c-4978-80fe-9b1d31eaac81" providerId="AD" clId="Web-{3B6C502A-1381-4E86-B340-508593CAA820}" dt="2023-09-12T23:11:49.716" v="182"/>
          <ac:picMkLst>
            <pc:docMk/>
            <pc:sldMk cId="977059205" sldId="257"/>
            <ac:picMk id="4" creationId="{5797AD9C-7FA9-A0B5-8D48-939BBAC43581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2T23:02:19.750" v="24"/>
          <ac:cxnSpMkLst>
            <pc:docMk/>
            <pc:sldMk cId="977059205" sldId="257"/>
            <ac:cxnSpMk id="1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3:10.110" v="28"/>
          <ac:cxnSpMkLst>
            <pc:docMk/>
            <pc:sldMk cId="977059205" sldId="257"/>
            <ac:cxnSpMk id="20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3:10.110" v="28"/>
          <ac:cxnSpMkLst>
            <pc:docMk/>
            <pc:sldMk cId="977059205" sldId="257"/>
            <ac:cxnSpMk id="22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7:01.569" v="52"/>
          <ac:cxnSpMkLst>
            <pc:docMk/>
            <pc:sldMk cId="977059205" sldId="257"/>
            <ac:cxnSpMk id="29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7:01.569" v="52"/>
          <ac:cxnSpMkLst>
            <pc:docMk/>
            <pc:sldMk cId="977059205" sldId="257"/>
            <ac:cxnSpMk id="31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1:49.716" v="182"/>
          <ac:cxnSpMkLst>
            <pc:docMk/>
            <pc:sldMk cId="977059205" sldId="257"/>
            <ac:cxnSpMk id="38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1:49.716" v="182"/>
          <ac:cxnSpMkLst>
            <pc:docMk/>
            <pc:sldMk cId="977059205" sldId="257"/>
            <ac:cxnSpMk id="40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9:28.485" v="706"/>
          <ac:cxnSpMkLst>
            <pc:docMk/>
            <pc:sldMk cId="977059205" sldId="257"/>
            <ac:cxnSpMk id="47" creationId="{F75BF611-D2A5-4454-8C47-95B0BC422843}"/>
          </ac:cxnSpMkLst>
        </pc:cxnChg>
      </pc:sldChg>
      <pc:sldChg chg="addSp delSp modSp mod setBg modClrScheme delDesignElem chgLayout">
        <pc:chgData name="Eccleston, Simon" userId="S::simon.eccleston@lincolnuni.ac.nz::1d4de700-5b1c-4978-80fe-9b1d31eaac81" providerId="AD" clId="Web-{3B6C502A-1381-4E86-B340-508593CAA820}" dt="2023-09-12T23:59:28.485" v="706"/>
        <pc:sldMkLst>
          <pc:docMk/>
          <pc:sldMk cId="3382538633" sldId="258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3382538633" sldId="258"/>
            <ac:spMk id="2" creationId="{D97434F1-6016-DE61-DF93-F4D2864C5FB6}"/>
          </ac:spMkLst>
        </pc:spChg>
        <pc:spChg chg="del mod">
          <ac:chgData name="Eccleston, Simon" userId="S::simon.eccleston@lincolnuni.ac.nz::1d4de700-5b1c-4978-80fe-9b1d31eaac81" providerId="AD" clId="Web-{3B6C502A-1381-4E86-B340-508593CAA820}" dt="2023-09-12T23:06:11.396" v="46"/>
          <ac:spMkLst>
            <pc:docMk/>
            <pc:sldMk cId="3382538633" sldId="258"/>
            <ac:spMk id="3" creationId="{9CDD8CCF-BD8D-C7DA-03A2-693C88F5D69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2:59.876" v="26"/>
          <ac:spMkLst>
            <pc:docMk/>
            <pc:sldMk cId="3382538633" sldId="258"/>
            <ac:spMk id="9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6:38.146" v="51"/>
          <ac:spMkLst>
            <pc:docMk/>
            <pc:sldMk cId="3382538633" sldId="258"/>
            <ac:spMk id="14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6:38.099" v="50"/>
          <ac:spMkLst>
            <pc:docMk/>
            <pc:sldMk cId="3382538633" sldId="258"/>
            <ac:spMk id="23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0:28.511" v="176"/>
          <ac:spMkLst>
            <pc:docMk/>
            <pc:sldMk cId="3382538633" sldId="258"/>
            <ac:spMk id="29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1:22.325" v="179"/>
          <ac:spMkLst>
            <pc:docMk/>
            <pc:sldMk cId="3382538633" sldId="258"/>
            <ac:spMk id="36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1:22.169" v="178"/>
          <ac:spMkLst>
            <pc:docMk/>
            <pc:sldMk cId="3382538633" sldId="258"/>
            <ac:spMk id="43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55.554" v="314"/>
          <ac:spMkLst>
            <pc:docMk/>
            <pc:sldMk cId="3382538633" sldId="258"/>
            <ac:spMk id="48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55.554" v="314"/>
          <ac:spMkLst>
            <pc:docMk/>
            <pc:sldMk cId="3382538633" sldId="258"/>
            <ac:spMk id="50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29.069" v="307"/>
          <ac:spMkLst>
            <pc:docMk/>
            <pc:sldMk cId="3382538633" sldId="258"/>
            <ac:spMk id="55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39.100" v="309"/>
          <ac:spMkLst>
            <pc:docMk/>
            <pc:sldMk cId="3382538633" sldId="258"/>
            <ac:spMk id="61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39.100" v="309"/>
          <ac:spMkLst>
            <pc:docMk/>
            <pc:sldMk cId="3382538633" sldId="258"/>
            <ac:spMk id="62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42.382" v="311"/>
          <ac:spMkLst>
            <pc:docMk/>
            <pc:sldMk cId="3382538633" sldId="258"/>
            <ac:spMk id="66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42.382" v="311"/>
          <ac:spMkLst>
            <pc:docMk/>
            <pc:sldMk cId="3382538633" sldId="258"/>
            <ac:spMk id="67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55.413" v="313"/>
          <ac:spMkLst>
            <pc:docMk/>
            <pc:sldMk cId="3382538633" sldId="258"/>
            <ac:spMk id="71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8:55.413" v="313"/>
          <ac:spMkLst>
            <pc:docMk/>
            <pc:sldMk cId="3382538633" sldId="258"/>
            <ac:spMk id="72" creationId="{DC829807-7791-462F-8C59-969B0EC71AB9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9:59.602" v="322"/>
          <ac:spMkLst>
            <pc:docMk/>
            <pc:sldMk cId="3382538633" sldId="258"/>
            <ac:spMk id="76" creationId="{82950D9A-4705-4314-961A-4F88B2CE412D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19:59.602" v="322"/>
          <ac:spMkLst>
            <pc:docMk/>
            <pc:sldMk cId="3382538633" sldId="258"/>
            <ac:spMk id="77" creationId="{B13969F2-ED52-4E5C-B3FC-01E01B8B9FB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3382538633" sldId="258"/>
            <ac:spMk id="83" creationId="{D6309531-94CD-4CF6-AACE-80EC085E0F34}"/>
          </ac:spMkLst>
        </pc:spChg>
        <pc:graphicFrameChg chg="add mod ord modGraphic">
          <ac:chgData name="Eccleston, Simon" userId="S::simon.eccleston@lincolnuni.ac.nz::1d4de700-5b1c-4978-80fe-9b1d31eaac81" providerId="AD" clId="Web-{3B6C502A-1381-4E86-B340-508593CAA820}" dt="2023-09-12T23:59:28.485" v="706"/>
          <ac:graphicFrameMkLst>
            <pc:docMk/>
            <pc:sldMk cId="3382538633" sldId="258"/>
            <ac:graphicFrameMk id="18" creationId="{4DAC10A5-BC6F-1243-724D-433962731B4B}"/>
          </ac:graphicFrameMkLst>
        </pc:graphicFrameChg>
        <pc:picChg chg="add del">
          <ac:chgData name="Eccleston, Simon" userId="S::simon.eccleston@lincolnuni.ac.nz::1d4de700-5b1c-4978-80fe-9b1d31eaac81" providerId="AD" clId="Web-{3B6C502A-1381-4E86-B340-508593CAA820}" dt="2023-09-12T23:02:59.876" v="26"/>
          <ac:picMkLst>
            <pc:docMk/>
            <pc:sldMk cId="3382538633" sldId="258"/>
            <ac:picMk id="5" creationId="{49A44912-D9CB-85A0-FD94-4C56B804CB3D}"/>
          </ac:picMkLst>
        </pc:picChg>
        <pc:picChg chg="add mod">
          <ac:chgData name="Eccleston, Simon" userId="S::simon.eccleston@lincolnuni.ac.nz::1d4de700-5b1c-4978-80fe-9b1d31eaac81" providerId="AD" clId="Web-{3B6C502A-1381-4E86-B340-508593CAA820}" dt="2023-09-12T23:19:59.602" v="322"/>
          <ac:picMkLst>
            <pc:docMk/>
            <pc:sldMk cId="3382538633" sldId="258"/>
            <ac:picMk id="16" creationId="{7F5108D0-74E0-E16F-C9FA-2507F113606A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2T23:02:59.876" v="26"/>
          <ac:cxnSpMkLst>
            <pc:docMk/>
            <pc:sldMk cId="3382538633" sldId="258"/>
            <ac:cxnSpMk id="11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6:38.146" v="51"/>
          <ac:cxnSpMkLst>
            <pc:docMk/>
            <pc:sldMk cId="3382538633" sldId="258"/>
            <ac:cxnSpMk id="13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6:38.146" v="51"/>
          <ac:cxnSpMkLst>
            <pc:docMk/>
            <pc:sldMk cId="3382538633" sldId="258"/>
            <ac:cxnSpMk id="15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6:38.099" v="50"/>
          <ac:cxnSpMkLst>
            <pc:docMk/>
            <pc:sldMk cId="3382538633" sldId="258"/>
            <ac:cxnSpMk id="25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06:38.099" v="50"/>
          <ac:cxnSpMkLst>
            <pc:docMk/>
            <pc:sldMk cId="3382538633" sldId="258"/>
            <ac:cxnSpMk id="27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0:28.511" v="176"/>
          <ac:cxnSpMkLst>
            <pc:docMk/>
            <pc:sldMk cId="3382538633" sldId="258"/>
            <ac:cxnSpMk id="30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0:28.511" v="176"/>
          <ac:cxnSpMkLst>
            <pc:docMk/>
            <pc:sldMk cId="3382538633" sldId="258"/>
            <ac:cxnSpMk id="31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1:22.325" v="179"/>
          <ac:cxnSpMkLst>
            <pc:docMk/>
            <pc:sldMk cId="3382538633" sldId="258"/>
            <ac:cxnSpMk id="38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1:22.169" v="178"/>
          <ac:cxnSpMkLst>
            <pc:docMk/>
            <pc:sldMk cId="3382538633" sldId="258"/>
            <ac:cxnSpMk id="45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55.554" v="314"/>
          <ac:cxnSpMkLst>
            <pc:docMk/>
            <pc:sldMk cId="3382538633" sldId="258"/>
            <ac:cxnSpMk id="47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55.554" v="314"/>
          <ac:cxnSpMkLst>
            <pc:docMk/>
            <pc:sldMk cId="3382538633" sldId="258"/>
            <ac:cxnSpMk id="49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29.069" v="307"/>
          <ac:cxnSpMkLst>
            <pc:docMk/>
            <pc:sldMk cId="3382538633" sldId="258"/>
            <ac:cxnSpMk id="57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29.069" v="307"/>
          <ac:cxnSpMkLst>
            <pc:docMk/>
            <pc:sldMk cId="3382538633" sldId="258"/>
            <ac:cxnSpMk id="59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39.100" v="309"/>
          <ac:cxnSpMkLst>
            <pc:docMk/>
            <pc:sldMk cId="3382538633" sldId="258"/>
            <ac:cxnSpMk id="6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39.100" v="309"/>
          <ac:cxnSpMkLst>
            <pc:docMk/>
            <pc:sldMk cId="3382538633" sldId="258"/>
            <ac:cxnSpMk id="64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42.382" v="311"/>
          <ac:cxnSpMkLst>
            <pc:docMk/>
            <pc:sldMk cId="3382538633" sldId="258"/>
            <ac:cxnSpMk id="68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42.382" v="311"/>
          <ac:cxnSpMkLst>
            <pc:docMk/>
            <pc:sldMk cId="3382538633" sldId="258"/>
            <ac:cxnSpMk id="69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55.413" v="313"/>
          <ac:cxnSpMkLst>
            <pc:docMk/>
            <pc:sldMk cId="3382538633" sldId="258"/>
            <ac:cxnSpMk id="7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8:55.413" v="313"/>
          <ac:cxnSpMkLst>
            <pc:docMk/>
            <pc:sldMk cId="3382538633" sldId="258"/>
            <ac:cxnSpMk id="74" creationId="{DC2312DA-BDBD-40EE-84AB-53293C1CDE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19:59.602" v="322"/>
          <ac:cxnSpMkLst>
            <pc:docMk/>
            <pc:sldMk cId="3382538633" sldId="258"/>
            <ac:cxnSpMk id="78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9:28.485" v="706"/>
          <ac:cxnSpMkLst>
            <pc:docMk/>
            <pc:sldMk cId="3382538633" sldId="258"/>
            <ac:cxnSpMk id="85" creationId="{F75BF611-D2A5-4454-8C47-95B0BC422843}"/>
          </ac:cxnSpMkLst>
        </pc:cxnChg>
      </pc:sldChg>
      <pc:sldChg chg="addSp delSp modSp mod setBg modClrScheme delDesignElem chgLayout">
        <pc:chgData name="Eccleston, Simon" userId="S::simon.eccleston@lincolnuni.ac.nz::1d4de700-5b1c-4978-80fe-9b1d31eaac81" providerId="AD" clId="Web-{3B6C502A-1381-4E86-B340-508593CAA820}" dt="2023-09-12T23:59:28.485" v="706"/>
        <pc:sldMkLst>
          <pc:docMk/>
          <pc:sldMk cId="985845459" sldId="259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985845459" sldId="259"/>
            <ac:spMk id="2" creationId="{5F9DF6DD-0847-5887-22CE-6F1160DAF2D7}"/>
          </ac:spMkLst>
        </pc:spChg>
        <pc:spChg chg="del mod ord">
          <ac:chgData name="Eccleston, Simon" userId="S::simon.eccleston@lincolnuni.ac.nz::1d4de700-5b1c-4978-80fe-9b1d31eaac81" providerId="AD" clId="Web-{3B6C502A-1381-4E86-B340-508593CAA820}" dt="2023-09-12T23:52:11.788" v="574"/>
          <ac:spMkLst>
            <pc:docMk/>
            <pc:sldMk cId="985845459" sldId="259"/>
            <ac:spMk id="3" creationId="{EEBA2060-CDF6-3A69-5494-CDBC8520DEE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4:47.519" v="40"/>
          <ac:spMkLst>
            <pc:docMk/>
            <pc:sldMk cId="985845459" sldId="259"/>
            <ac:spMk id="9" creationId="{8B2BAECB-35E2-4DD9-8B8C-22D215DD0C10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35:55.484" v="395"/>
          <ac:spMkLst>
            <pc:docMk/>
            <pc:sldMk cId="985845459" sldId="259"/>
            <ac:spMk id="14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2:17.741" v="576"/>
          <ac:spMkLst>
            <pc:docMk/>
            <pc:sldMk cId="985845459" sldId="259"/>
            <ac:spMk id="21" creationId="{D6309531-94CD-4CF6-AACE-80EC085E0F34}"/>
          </ac:spMkLst>
        </pc:spChg>
        <pc:spChg chg="add 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985845459" sldId="259"/>
            <ac:spMk id="27" creationId="{7111C2DF-AA29-E44A-7267-4A3A0A427096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985845459" sldId="259"/>
            <ac:spMk id="30" creationId="{D6309531-94CD-4CF6-AACE-80EC085E0F34}"/>
          </ac:spMkLst>
        </pc:spChg>
        <pc:picChg chg="add mod ord">
          <ac:chgData name="Eccleston, Simon" userId="S::simon.eccleston@lincolnuni.ac.nz::1d4de700-5b1c-4978-80fe-9b1d31eaac81" providerId="AD" clId="Web-{3B6C502A-1381-4E86-B340-508593CAA820}" dt="2023-09-12T23:52:17.741" v="576"/>
          <ac:picMkLst>
            <pc:docMk/>
            <pc:sldMk cId="985845459" sldId="259"/>
            <ac:picMk id="4" creationId="{DE2217A7-A78E-5E41-CDA8-135FAB5B35EA}"/>
          </ac:picMkLst>
        </pc:picChg>
        <pc:picChg chg="add del">
          <ac:chgData name="Eccleston, Simon" userId="S::simon.eccleston@lincolnuni.ac.nz::1d4de700-5b1c-4978-80fe-9b1d31eaac81" providerId="AD" clId="Web-{3B6C502A-1381-4E86-B340-508593CAA820}" dt="2023-09-12T23:04:47.519" v="40"/>
          <ac:picMkLst>
            <pc:docMk/>
            <pc:sldMk cId="985845459" sldId="259"/>
            <ac:picMk id="5" creationId="{433E24AD-3488-33EC-E8E3-9A6D7EC3EBB6}"/>
          </ac:picMkLst>
        </pc:picChg>
        <pc:picChg chg="add del mod">
          <ac:chgData name="Eccleston, Simon" userId="S::simon.eccleston@lincolnuni.ac.nz::1d4de700-5b1c-4978-80fe-9b1d31eaac81" providerId="AD" clId="Web-{3B6C502A-1381-4E86-B340-508593CAA820}" dt="2023-09-12T23:52:10.272" v="573"/>
          <ac:picMkLst>
            <pc:docMk/>
            <pc:sldMk cId="985845459" sldId="259"/>
            <ac:picMk id="16" creationId="{56D08280-897B-5A58-56A5-B338BF55C3D1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2T23:04:47.519" v="40"/>
          <ac:cxnSpMkLst>
            <pc:docMk/>
            <pc:sldMk cId="985845459" sldId="259"/>
            <ac:cxnSpMk id="11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5:55.484" v="395"/>
          <ac:cxnSpMkLst>
            <pc:docMk/>
            <pc:sldMk cId="985845459" sldId="259"/>
            <ac:cxnSpMk id="13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35:55.484" v="395"/>
          <ac:cxnSpMkLst>
            <pc:docMk/>
            <pc:sldMk cId="985845459" sldId="259"/>
            <ac:cxnSpMk id="15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2:17.741" v="576"/>
          <ac:cxnSpMkLst>
            <pc:docMk/>
            <pc:sldMk cId="985845459" sldId="259"/>
            <ac:cxnSpMk id="23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9:28.485" v="706"/>
          <ac:cxnSpMkLst>
            <pc:docMk/>
            <pc:sldMk cId="985845459" sldId="259"/>
            <ac:cxnSpMk id="32" creationId="{F75BF611-D2A5-4454-8C47-95B0BC422843}"/>
          </ac:cxnSpMkLst>
        </pc:cxnChg>
      </pc:sldChg>
      <pc:sldChg chg="addSp delSp modSp mod setBg modClrScheme delDesignElem chgLayout">
        <pc:chgData name="Eccleston, Simon" userId="S::simon.eccleston@lincolnuni.ac.nz::1d4de700-5b1c-4978-80fe-9b1d31eaac81" providerId="AD" clId="Web-{3B6C502A-1381-4E86-B340-508593CAA820}" dt="2023-09-12T23:59:28.485" v="706"/>
        <pc:sldMkLst>
          <pc:docMk/>
          <pc:sldMk cId="1207442990" sldId="260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07442990" sldId="260"/>
            <ac:spMk id="2" creationId="{5F9DF6DD-0847-5887-22CE-6F1160DAF2D7}"/>
          </ac:spMkLst>
        </pc:spChg>
        <pc:spChg chg="del mod ord">
          <ac:chgData name="Eccleston, Simon" userId="S::simon.eccleston@lincolnuni.ac.nz::1d4de700-5b1c-4978-80fe-9b1d31eaac81" providerId="AD" clId="Web-{3B6C502A-1381-4E86-B340-508593CAA820}" dt="2023-09-12T23:48:30.861" v="565"/>
          <ac:spMkLst>
            <pc:docMk/>
            <pc:sldMk cId="1207442990" sldId="260"/>
            <ac:spMk id="3" creationId="{EEBA2060-CDF6-3A69-5494-CDBC8520DEE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5:18.160" v="43"/>
          <ac:spMkLst>
            <pc:docMk/>
            <pc:sldMk cId="1207442990" sldId="260"/>
            <ac:spMk id="9" creationId="{82950D9A-4705-4314-961A-4F88B2CE412D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05:18.160" v="43"/>
          <ac:spMkLst>
            <pc:docMk/>
            <pc:sldMk cId="1207442990" sldId="260"/>
            <ac:spMk id="11" creationId="{B13969F2-ED52-4E5C-B3FC-01E01B8B9FB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7:25.984" v="563"/>
          <ac:spMkLst>
            <pc:docMk/>
            <pc:sldMk cId="1207442990" sldId="260"/>
            <ac:spMk id="15" creationId="{7E105210-61FE-4E9D-9076-A5618FDA8D0C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48:34.470" v="567"/>
          <ac:spMkLst>
            <pc:docMk/>
            <pc:sldMk cId="1207442990" sldId="260"/>
            <ac:spMk id="23" creationId="{D6309531-94CD-4CF6-AACE-80EC085E0F34}"/>
          </ac:spMkLst>
        </pc:spChg>
        <pc:spChg chg="add 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07442990" sldId="260"/>
            <ac:spMk id="29" creationId="{1B0F4688-32A7-7D2C-7A5A-DCA38ED1E18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07442990" sldId="260"/>
            <ac:spMk id="32" creationId="{D6309531-94CD-4CF6-AACE-80EC085E0F34}"/>
          </ac:spMkLst>
        </pc:spChg>
        <pc:picChg chg="add mod ord">
          <ac:chgData name="Eccleston, Simon" userId="S::simon.eccleston@lincolnuni.ac.nz::1d4de700-5b1c-4978-80fe-9b1d31eaac81" providerId="AD" clId="Web-{3B6C502A-1381-4E86-B340-508593CAA820}" dt="2023-09-12T23:48:34.470" v="567"/>
          <ac:picMkLst>
            <pc:docMk/>
            <pc:sldMk cId="1207442990" sldId="260"/>
            <ac:picMk id="4" creationId="{11D38ECC-4733-B1A2-1385-41B18A8ECC5D}"/>
          </ac:picMkLst>
        </pc:picChg>
        <pc:picChg chg="add del">
          <ac:chgData name="Eccleston, Simon" userId="S::simon.eccleston@lincolnuni.ac.nz::1d4de700-5b1c-4978-80fe-9b1d31eaac81" providerId="AD" clId="Web-{3B6C502A-1381-4E86-B340-508593CAA820}" dt="2023-09-12T23:05:18.160" v="43"/>
          <ac:picMkLst>
            <pc:docMk/>
            <pc:sldMk cId="1207442990" sldId="260"/>
            <ac:picMk id="5" creationId="{8F12142B-F35A-5B40-02A0-2E0EEE412CCE}"/>
          </ac:picMkLst>
        </pc:picChg>
        <pc:picChg chg="add del mod">
          <ac:chgData name="Eccleston, Simon" userId="S::simon.eccleston@lincolnuni.ac.nz::1d4de700-5b1c-4978-80fe-9b1d31eaac81" providerId="AD" clId="Web-{3B6C502A-1381-4E86-B340-508593CAA820}" dt="2023-09-12T23:48:28.720" v="564"/>
          <ac:picMkLst>
            <pc:docMk/>
            <pc:sldMk cId="1207442990" sldId="260"/>
            <ac:picMk id="18" creationId="{E88C26B4-A591-BE16-B029-0BE237273797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2T23:05:18.160" v="43"/>
          <ac:cxnSpMkLst>
            <pc:docMk/>
            <pc:sldMk cId="1207442990" sldId="260"/>
            <ac:cxnSpMk id="13" creationId="{13AC671C-E66F-43C5-A66A-C477339DD23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7:25.984" v="563"/>
          <ac:cxnSpMkLst>
            <pc:docMk/>
            <pc:sldMk cId="1207442990" sldId="260"/>
            <ac:cxnSpMk id="16" creationId="{8C1DF613-CD5C-4D37-9F6C-843AFBBBDEF2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7:25.984" v="563"/>
          <ac:cxnSpMkLst>
            <pc:docMk/>
            <pc:sldMk cId="1207442990" sldId="260"/>
            <ac:cxnSpMk id="17" creationId="{8CB56F5D-A737-4E56-BCDD-0F992B89C804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48:34.470" v="567"/>
          <ac:cxnSpMkLst>
            <pc:docMk/>
            <pc:sldMk cId="1207442990" sldId="260"/>
            <ac:cxnSpMk id="25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2T23:59:28.485" v="706"/>
          <ac:cxnSpMkLst>
            <pc:docMk/>
            <pc:sldMk cId="1207442990" sldId="260"/>
            <ac:cxnSpMk id="34" creationId="{F75BF611-D2A5-4454-8C47-95B0BC422843}"/>
          </ac:cxnSpMkLst>
        </pc:cxnChg>
      </pc:sldChg>
      <pc:sldChg chg="addSp delSp modSp mod setBg modClrScheme addAnim delDesignElem chgLayout">
        <pc:chgData name="Eccleston, Simon" userId="S::simon.eccleston@lincolnuni.ac.nz::1d4de700-5b1c-4978-80fe-9b1d31eaac81" providerId="AD" clId="Web-{3B6C502A-1381-4E86-B340-508593CAA820}" dt="2023-09-13T00:10:50.111" v="782"/>
        <pc:sldMkLst>
          <pc:docMk/>
          <pc:sldMk cId="3779501118" sldId="261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3779501118" sldId="261"/>
            <ac:spMk id="2" creationId="{5F9DF6DD-0847-5887-22CE-6F1160DAF2D7}"/>
          </ac:spMkLst>
        </pc:spChg>
        <pc:spChg chg="mod ord">
          <ac:chgData name="Eccleston, Simon" userId="S::simon.eccleston@lincolnuni.ac.nz::1d4de700-5b1c-4978-80fe-9b1d31eaac81" providerId="AD" clId="Web-{3B6C502A-1381-4E86-B340-508593CAA820}" dt="2023-09-13T00:10:50.111" v="782"/>
          <ac:spMkLst>
            <pc:docMk/>
            <pc:sldMk cId="3779501118" sldId="261"/>
            <ac:spMk id="3" creationId="{EEBA2060-CDF6-3A69-5494-CDBC8520DEE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3T00:08:04.497" v="776"/>
          <ac:spMkLst>
            <pc:docMk/>
            <pc:sldMk cId="3779501118" sldId="261"/>
            <ac:spMk id="9" creationId="{D6309531-94CD-4CF6-AACE-80EC085E0F34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3T00:10:50.111" v="782"/>
          <ac:spMkLst>
            <pc:docMk/>
            <pc:sldMk cId="3779501118" sldId="261"/>
            <ac:spMk id="16" creationId="{D6309531-94CD-4CF6-AACE-80EC085E0F34}"/>
          </ac:spMkLst>
        </pc:spChg>
        <pc:spChg chg="add">
          <ac:chgData name="Eccleston, Simon" userId="S::simon.eccleston@lincolnuni.ac.nz::1d4de700-5b1c-4978-80fe-9b1d31eaac81" providerId="AD" clId="Web-{3B6C502A-1381-4E86-B340-508593CAA820}" dt="2023-09-13T00:10:50.111" v="782"/>
          <ac:spMkLst>
            <pc:docMk/>
            <pc:sldMk cId="3779501118" sldId="261"/>
            <ac:spMk id="23" creationId="{D6309531-94CD-4CF6-AACE-80EC085E0F34}"/>
          </ac:spMkLst>
        </pc:spChg>
        <pc:picChg chg="add mod">
          <ac:chgData name="Eccleston, Simon" userId="S::simon.eccleston@lincolnuni.ac.nz::1d4de700-5b1c-4978-80fe-9b1d31eaac81" providerId="AD" clId="Web-{3B6C502A-1381-4E86-B340-508593CAA820}" dt="2023-09-13T00:08:04.497" v="776"/>
          <ac:picMkLst>
            <pc:docMk/>
            <pc:sldMk cId="3779501118" sldId="261"/>
            <ac:picMk id="5" creationId="{9F044D3E-B7FC-08F5-7E82-BC93A086041E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3T00:08:04.497" v="776"/>
          <ac:cxnSpMkLst>
            <pc:docMk/>
            <pc:sldMk cId="3779501118" sldId="261"/>
            <ac:cxnSpMk id="11" creationId="{F75BF611-D2A5-4454-8C47-95B0BC422843}"/>
          </ac:cxnSpMkLst>
        </pc:cxnChg>
        <pc:cxnChg chg="add del">
          <ac:chgData name="Eccleston, Simon" userId="S::simon.eccleston@lincolnuni.ac.nz::1d4de700-5b1c-4978-80fe-9b1d31eaac81" providerId="AD" clId="Web-{3B6C502A-1381-4E86-B340-508593CAA820}" dt="2023-09-13T00:10:50.111" v="782"/>
          <ac:cxnSpMkLst>
            <pc:docMk/>
            <pc:sldMk cId="3779501118" sldId="261"/>
            <ac:cxnSpMk id="18" creationId="{F75BF611-D2A5-4454-8C47-95B0BC422843}"/>
          </ac:cxnSpMkLst>
        </pc:cxnChg>
        <pc:cxnChg chg="add">
          <ac:chgData name="Eccleston, Simon" userId="S::simon.eccleston@lincolnuni.ac.nz::1d4de700-5b1c-4978-80fe-9b1d31eaac81" providerId="AD" clId="Web-{3B6C502A-1381-4E86-B340-508593CAA820}" dt="2023-09-13T00:10:50.111" v="782"/>
          <ac:cxnSpMkLst>
            <pc:docMk/>
            <pc:sldMk cId="3779501118" sldId="261"/>
            <ac:cxnSpMk id="25" creationId="{F75BF611-D2A5-4454-8C47-95B0BC422843}"/>
          </ac:cxnSpMkLst>
        </pc:cxnChg>
      </pc:sldChg>
      <pc:sldChg chg="addSp delSp modSp mod setBg modClrScheme addAnim delDesignElem chgLayout">
        <pc:chgData name="Eccleston, Simon" userId="S::simon.eccleston@lincolnuni.ac.nz::1d4de700-5b1c-4978-80fe-9b1d31eaac81" providerId="AD" clId="Web-{3B6C502A-1381-4E86-B340-508593CAA820}" dt="2023-09-12T23:59:28.485" v="706"/>
        <pc:sldMkLst>
          <pc:docMk/>
          <pc:sldMk cId="1212377773" sldId="262"/>
        </pc:sldMkLst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12377773" sldId="262"/>
            <ac:spMk id="3" creationId="{EEBA2060-CDF6-3A69-5494-CDBC8520DEE1}"/>
          </ac:spMkLst>
        </pc:spChg>
        <pc:spChg chg="add del">
          <ac:chgData name="Eccleston, Simon" userId="S::simon.eccleston@lincolnuni.ac.nz::1d4de700-5b1c-4978-80fe-9b1d31eaac81" providerId="AD" clId="Web-{3B6C502A-1381-4E86-B340-508593CAA820}" dt="2023-09-12T23:59:28.485" v="706"/>
          <ac:spMkLst>
            <pc:docMk/>
            <pc:sldMk cId="1212377773" sldId="262"/>
            <ac:spMk id="9" creationId="{D6309531-94CD-4CF6-AACE-80EC085E0F34}"/>
          </ac:spMkLst>
        </pc:spChg>
        <pc:picChg chg="add">
          <ac:chgData name="Eccleston, Simon" userId="S::simon.eccleston@lincolnuni.ac.nz::1d4de700-5b1c-4978-80fe-9b1d31eaac81" providerId="AD" clId="Web-{3B6C502A-1381-4E86-B340-508593CAA820}" dt="2023-09-12T23:49:08.533" v="570"/>
          <ac:picMkLst>
            <pc:docMk/>
            <pc:sldMk cId="1212377773" sldId="262"/>
            <ac:picMk id="5" creationId="{A0A5BC99-1D8E-E06A-E4A3-261914D2A6B0}"/>
          </ac:picMkLst>
        </pc:picChg>
        <pc:cxnChg chg="add del">
          <ac:chgData name="Eccleston, Simon" userId="S::simon.eccleston@lincolnuni.ac.nz::1d4de700-5b1c-4978-80fe-9b1d31eaac81" providerId="AD" clId="Web-{3B6C502A-1381-4E86-B340-508593CAA820}" dt="2023-09-12T23:59:28.485" v="706"/>
          <ac:cxnSpMkLst>
            <pc:docMk/>
            <pc:sldMk cId="1212377773" sldId="262"/>
            <ac:cxnSpMk id="11" creationId="{F75BF611-D2A5-4454-8C47-95B0BC422843}"/>
          </ac:cxnSpMkLst>
        </pc:cxnChg>
      </pc:sldChg>
      <pc:sldMasterChg chg="add del addSldLayout delSldLayout">
        <pc:chgData name="Eccleston, Simon" userId="S::simon.eccleston@lincolnuni.ac.nz::1d4de700-5b1c-4978-80fe-9b1d31eaac81" providerId="AD" clId="Web-{3B6C502A-1381-4E86-B340-508593CAA820}" dt="2023-09-12T23:59:28.485" v="706"/>
        <pc:sldMasterMkLst>
          <pc:docMk/>
          <pc:sldMasterMk cId="1021964808" sldId="2147483711"/>
        </pc:sldMasterMkLst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2165345650" sldId="2147483700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3682110286" sldId="2147483701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3569276028" sldId="2147483702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645973540" sldId="2147483703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4001321829" sldId="2147483704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2656479641" sldId="2147483705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1351177556" sldId="2147483706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1986662297" sldId="2147483707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90953749" sldId="2147483708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2921216733" sldId="2147483709"/>
          </pc:sldLayoutMkLst>
        </pc:sldLayoutChg>
        <pc:sldLayoutChg chg="add del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021964808" sldId="2147483711"/>
            <pc:sldLayoutMk cId="39647431" sldId="2147483710"/>
          </pc:sldLayoutMkLst>
        </pc:sldLayoutChg>
      </pc:sldMasterChg>
      <pc:sldMasterChg chg="add del addSldLayout delSldLayout modSldLayout">
        <pc:chgData name="Eccleston, Simon" userId="S::simon.eccleston@lincolnuni.ac.nz::1d4de700-5b1c-4978-80fe-9b1d31eaac81" providerId="AD" clId="Web-{3B6C502A-1381-4E86-B340-508593CAA820}" dt="2023-09-12T23:58:35.781" v="702"/>
        <pc:sldMasterMkLst>
          <pc:docMk/>
          <pc:sldMasterMk cId="804362366" sldId="2147483712"/>
        </pc:sldMasterMkLst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207045715" sldId="2147483713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90955206" sldId="2147483714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522404381" sldId="2147483715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1659841643" sldId="2147483716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694134764" sldId="2147483717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321982635" sldId="2147483718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2935404995" sldId="2147483719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462736435" sldId="2147483720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825422101" sldId="2147483721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756170749" sldId="2147483722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5.781" v="702"/>
          <pc:sldLayoutMkLst>
            <pc:docMk/>
            <pc:sldMasterMk cId="804362366" sldId="2147483712"/>
            <pc:sldLayoutMk cId="3310013336" sldId="2147483723"/>
          </pc:sldLayoutMkLst>
        </pc:sldLayoutChg>
      </pc:sldMasterChg>
      <pc:sldMasterChg chg="add del addSldLayout delSldLayout modSldLayout">
        <pc:chgData name="Eccleston, Simon" userId="S::simon.eccleston@lincolnuni.ac.nz::1d4de700-5b1c-4978-80fe-9b1d31eaac81" providerId="AD" clId="Web-{3B6C502A-1381-4E86-B340-508593CAA820}" dt="2023-09-12T23:59:28.485" v="706"/>
        <pc:sldMasterMkLst>
          <pc:docMk/>
          <pc:sldMasterMk cId="1855642324" sldId="2147483712"/>
        </pc:sldMasterMkLst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2199453275" sldId="2147483713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1364260880" sldId="2147483714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2927135379" sldId="2147483715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1679189346" sldId="2147483716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357362593" sldId="2147483717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2917639176" sldId="2147483718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3455781150" sldId="2147483719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4045748799" sldId="2147483720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175800384" sldId="2147483721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956052996" sldId="2147483722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8.485" v="706"/>
          <pc:sldLayoutMkLst>
            <pc:docMk/>
            <pc:sldMasterMk cId="1855642324" sldId="2147483712"/>
            <pc:sldLayoutMk cId="1067482015" sldId="2147483723"/>
          </pc:sldLayoutMkLst>
        </pc:sldLayoutChg>
      </pc:sldMasterChg>
      <pc:sldMasterChg chg="add del addSldLayout delSldLayout modSldLayout">
        <pc:chgData name="Eccleston, Simon" userId="S::simon.eccleston@lincolnuni.ac.nz::1d4de700-5b1c-4978-80fe-9b1d31eaac81" providerId="AD" clId="Web-{3B6C502A-1381-4E86-B340-508593CAA820}" dt="2023-09-12T23:58:31.234" v="701"/>
        <pc:sldMasterMkLst>
          <pc:docMk/>
          <pc:sldMasterMk cId="1060283525" sldId="2147483724"/>
        </pc:sldMasterMkLst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3695547274" sldId="2147483725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987986825" sldId="2147483726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3938158205" sldId="2147483727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2680846655" sldId="2147483728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3547367598" sldId="2147483729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2335879082" sldId="2147483730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2942716368" sldId="2147483731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1391888407" sldId="2147483732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239421311" sldId="2147483733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524486928" sldId="2147483734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8:31.234" v="701"/>
          <pc:sldLayoutMkLst>
            <pc:docMk/>
            <pc:sldMasterMk cId="1060283525" sldId="2147483724"/>
            <pc:sldLayoutMk cId="2201795310" sldId="2147483735"/>
          </pc:sldLayoutMkLst>
        </pc:sldLayoutChg>
      </pc:sldMasterChg>
      <pc:sldMasterChg chg="add del addSldLayout delSldLayout modSldLayout">
        <pc:chgData name="Eccleston, Simon" userId="S::simon.eccleston@lincolnuni.ac.nz::1d4de700-5b1c-4978-80fe-9b1d31eaac81" providerId="AD" clId="Web-{3B6C502A-1381-4E86-B340-508593CAA820}" dt="2023-09-12T23:59:25.173" v="705"/>
        <pc:sldMasterMkLst>
          <pc:docMk/>
          <pc:sldMasterMk cId="1557749805" sldId="2147483724"/>
        </pc:sldMasterMkLst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1802830366" sldId="2147483725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3462201798" sldId="2147483726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3129614405" sldId="2147483727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2152532682" sldId="2147483728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1385194634" sldId="2147483729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2125986722" sldId="2147483730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2316972743" sldId="2147483731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3476972249" sldId="2147483732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1489177505" sldId="2147483733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1723690023" sldId="2147483734"/>
          </pc:sldLayoutMkLst>
        </pc:sldLayoutChg>
        <pc:sldLayoutChg chg="add del mod replId">
          <pc:chgData name="Eccleston, Simon" userId="S::simon.eccleston@lincolnuni.ac.nz::1d4de700-5b1c-4978-80fe-9b1d31eaac81" providerId="AD" clId="Web-{3B6C502A-1381-4E86-B340-508593CAA820}" dt="2023-09-12T23:59:25.173" v="705"/>
          <pc:sldLayoutMkLst>
            <pc:docMk/>
            <pc:sldMasterMk cId="1557749805" sldId="2147483724"/>
            <pc:sldLayoutMk cId="2353301501" sldId="2147483735"/>
          </pc:sldLayoutMkLst>
        </pc:sldLayoutChg>
      </pc:sldMasterChg>
    </pc:docChg>
  </pc:docChgLst>
  <pc:docChgLst>
    <pc:chgData name="Xie, Nay" userId="S::nay.xie@lincolnuni.ac.nz::7d8a05c5-2eba-4fd4-9911-14a102fd8667" providerId="AD" clId="Web-{DB1F7063-1B33-4BC1-8BA8-8EBC2B500CE8}"/>
    <pc:docChg chg="modSld">
      <pc:chgData name="Xie, Nay" userId="S::nay.xie@lincolnuni.ac.nz::7d8a05c5-2eba-4fd4-9911-14a102fd8667" providerId="AD" clId="Web-{DB1F7063-1B33-4BC1-8BA8-8EBC2B500CE8}" dt="2023-09-13T09:50:29.722" v="539"/>
      <pc:docMkLst>
        <pc:docMk/>
      </pc:docMkLst>
      <pc:sldChg chg="modSp">
        <pc:chgData name="Xie, Nay" userId="S::nay.xie@lincolnuni.ac.nz::7d8a05c5-2eba-4fd4-9911-14a102fd8667" providerId="AD" clId="Web-{DB1F7063-1B33-4BC1-8BA8-8EBC2B500CE8}" dt="2023-09-13T09:48:05.094" v="533"/>
        <pc:sldMkLst>
          <pc:docMk/>
          <pc:sldMk cId="977059205" sldId="257"/>
        </pc:sldMkLst>
        <pc:graphicFrameChg chg="modGraphic">
          <ac:chgData name="Xie, Nay" userId="S::nay.xie@lincolnuni.ac.nz::7d8a05c5-2eba-4fd4-9911-14a102fd8667" providerId="AD" clId="Web-{DB1F7063-1B33-4BC1-8BA8-8EBC2B500CE8}" dt="2023-09-13T09:48:05.094" v="533"/>
          <ac:graphicFrameMkLst>
            <pc:docMk/>
            <pc:sldMk cId="977059205" sldId="257"/>
            <ac:graphicFrameMk id="49" creationId="{C70D491F-AC09-D9DA-8C70-4412053EA042}"/>
          </ac:graphicFrameMkLst>
        </pc:graphicFrameChg>
      </pc:sldChg>
      <pc:sldChg chg="addSp delSp modSp">
        <pc:chgData name="Xie, Nay" userId="S::nay.xie@lincolnuni.ac.nz::7d8a05c5-2eba-4fd4-9911-14a102fd8667" providerId="AD" clId="Web-{DB1F7063-1B33-4BC1-8BA8-8EBC2B500CE8}" dt="2023-09-13T09:48:55.798" v="534"/>
        <pc:sldMkLst>
          <pc:docMk/>
          <pc:sldMk cId="985845459" sldId="259"/>
        </pc:sldMkLst>
        <pc:spChg chg="mod">
          <ac:chgData name="Xie, Nay" userId="S::nay.xie@lincolnuni.ac.nz::7d8a05c5-2eba-4fd4-9911-14a102fd8667" providerId="AD" clId="Web-{DB1F7063-1B33-4BC1-8BA8-8EBC2B500CE8}" dt="2023-09-13T09:48:55.798" v="534"/>
          <ac:spMkLst>
            <pc:docMk/>
            <pc:sldMk cId="985845459" sldId="259"/>
            <ac:spMk id="2" creationId="{5F9DF6DD-0847-5887-22CE-6F1160DAF2D7}"/>
          </ac:spMkLst>
        </pc:spChg>
        <pc:grpChg chg="del">
          <ac:chgData name="Xie, Nay" userId="S::nay.xie@lincolnuni.ac.nz::7d8a05c5-2eba-4fd4-9911-14a102fd8667" providerId="AD" clId="Web-{DB1F7063-1B33-4BC1-8BA8-8EBC2B500CE8}" dt="2023-09-13T09:48:55.798" v="534"/>
          <ac:grpSpMkLst>
            <pc:docMk/>
            <pc:sldMk cId="985845459" sldId="259"/>
            <ac:grpSpMk id="37" creationId="{A825BD3A-E149-3C61-449F-23D1B09562D9}"/>
          </ac:grpSpMkLst>
        </pc:grpChg>
        <pc:graphicFrameChg chg="mod modGraphic">
          <ac:chgData name="Xie, Nay" userId="S::nay.xie@lincolnuni.ac.nz::7d8a05c5-2eba-4fd4-9911-14a102fd8667" providerId="AD" clId="Web-{DB1F7063-1B33-4BC1-8BA8-8EBC2B500CE8}" dt="2023-09-13T09:48:55.798" v="534"/>
          <ac:graphicFrameMkLst>
            <pc:docMk/>
            <pc:sldMk cId="985845459" sldId="259"/>
            <ac:graphicFrameMk id="35" creationId="{64368A2D-0CFF-18DD-C725-A26F4B4E33C8}"/>
          </ac:graphicFrameMkLst>
        </pc:graphicFrameChg>
        <pc:picChg chg="mod">
          <ac:chgData name="Xie, Nay" userId="S::nay.xie@lincolnuni.ac.nz::7d8a05c5-2eba-4fd4-9911-14a102fd8667" providerId="AD" clId="Web-{DB1F7063-1B33-4BC1-8BA8-8EBC2B500CE8}" dt="2023-09-13T09:48:55.798" v="534"/>
          <ac:picMkLst>
            <pc:docMk/>
            <pc:sldMk cId="985845459" sldId="259"/>
            <ac:picMk id="4" creationId="{DE2217A7-A78E-5E41-CDA8-135FAB5B35EA}"/>
          </ac:picMkLst>
        </pc:picChg>
        <pc:cxnChg chg="add">
          <ac:chgData name="Xie, Nay" userId="S::nay.xie@lincolnuni.ac.nz::7d8a05c5-2eba-4fd4-9911-14a102fd8667" providerId="AD" clId="Web-{DB1F7063-1B33-4BC1-8BA8-8EBC2B500CE8}" dt="2023-09-13T09:48:55.798" v="534"/>
          <ac:cxnSpMkLst>
            <pc:docMk/>
            <pc:sldMk cId="985845459" sldId="259"/>
            <ac:cxnSpMk id="50" creationId="{1503BFE4-729B-D9D0-C17B-501E6AF1127A}"/>
          </ac:cxnSpMkLst>
        </pc:cxnChg>
      </pc:sldChg>
      <pc:sldChg chg="modSp">
        <pc:chgData name="Xie, Nay" userId="S::nay.xie@lincolnuni.ac.nz::7d8a05c5-2eba-4fd4-9911-14a102fd8667" providerId="AD" clId="Web-{DB1F7063-1B33-4BC1-8BA8-8EBC2B500CE8}" dt="2023-09-13T09:47:34.015" v="532" actId="20577"/>
        <pc:sldMkLst>
          <pc:docMk/>
          <pc:sldMk cId="1212377773" sldId="262"/>
        </pc:sldMkLst>
        <pc:spChg chg="mod">
          <ac:chgData name="Xie, Nay" userId="S::nay.xie@lincolnuni.ac.nz::7d8a05c5-2eba-4fd4-9911-14a102fd8667" providerId="AD" clId="Web-{DB1F7063-1B33-4BC1-8BA8-8EBC2B500CE8}" dt="2023-09-13T09:47:34.015" v="532" actId="20577"/>
          <ac:spMkLst>
            <pc:docMk/>
            <pc:sldMk cId="1212377773" sldId="262"/>
            <ac:spMk id="3" creationId="{EEBA2060-CDF6-3A69-5494-CDBC8520DEE1}"/>
          </ac:spMkLst>
        </pc:spChg>
      </pc:sldChg>
      <pc:sldChg chg="modSp">
        <pc:chgData name="Xie, Nay" userId="S::nay.xie@lincolnuni.ac.nz::7d8a05c5-2eba-4fd4-9911-14a102fd8667" providerId="AD" clId="Web-{DB1F7063-1B33-4BC1-8BA8-8EBC2B500CE8}" dt="2023-09-13T09:27:17.831" v="2" actId="1076"/>
        <pc:sldMkLst>
          <pc:docMk/>
          <pc:sldMk cId="2566180603" sldId="263"/>
        </pc:sldMkLst>
        <pc:graphicFrameChg chg="mod">
          <ac:chgData name="Xie, Nay" userId="S::nay.xie@lincolnuni.ac.nz::7d8a05c5-2eba-4fd4-9911-14a102fd8667" providerId="AD" clId="Web-{DB1F7063-1B33-4BC1-8BA8-8EBC2B500CE8}" dt="2023-09-13T09:27:17.831" v="2" actId="1076"/>
          <ac:graphicFrameMkLst>
            <pc:docMk/>
            <pc:sldMk cId="2566180603" sldId="263"/>
            <ac:graphicFrameMk id="97" creationId="{5893651C-2F22-3333-9B75-473338E55A37}"/>
          </ac:graphicFrameMkLst>
        </pc:graphicFrameChg>
      </pc:sldChg>
      <pc:sldChg chg="addSp delSp modSp">
        <pc:chgData name="Xie, Nay" userId="S::nay.xie@lincolnuni.ac.nz::7d8a05c5-2eba-4fd4-9911-14a102fd8667" providerId="AD" clId="Web-{DB1F7063-1B33-4BC1-8BA8-8EBC2B500CE8}" dt="2023-09-13T09:49:19.861" v="535"/>
        <pc:sldMkLst>
          <pc:docMk/>
          <pc:sldMk cId="1907500270" sldId="265"/>
        </pc:sldMkLst>
        <pc:spChg chg="mod">
          <ac:chgData name="Xie, Nay" userId="S::nay.xie@lincolnuni.ac.nz::7d8a05c5-2eba-4fd4-9911-14a102fd8667" providerId="AD" clId="Web-{DB1F7063-1B33-4BC1-8BA8-8EBC2B500CE8}" dt="2023-09-13T09:49:19.861" v="535"/>
          <ac:spMkLst>
            <pc:docMk/>
            <pc:sldMk cId="1907500270" sldId="265"/>
            <ac:spMk id="2" creationId="{5F9DF6DD-0847-5887-22CE-6F1160DAF2D7}"/>
          </ac:spMkLst>
        </pc:spChg>
        <pc:spChg chg="add">
          <ac:chgData name="Xie, Nay" userId="S::nay.xie@lincolnuni.ac.nz::7d8a05c5-2eba-4fd4-9911-14a102fd8667" providerId="AD" clId="Web-{DB1F7063-1B33-4BC1-8BA8-8EBC2B500CE8}" dt="2023-09-13T09:49:19.861" v="535"/>
          <ac:spMkLst>
            <pc:docMk/>
            <pc:sldMk cId="1907500270" sldId="265"/>
            <ac:spMk id="69" creationId="{223D82F2-8828-4C80-AF95-242810EB9ABB}"/>
          </ac:spMkLst>
        </pc:spChg>
        <pc:spChg chg="add">
          <ac:chgData name="Xie, Nay" userId="S::nay.xie@lincolnuni.ac.nz::7d8a05c5-2eba-4fd4-9911-14a102fd8667" providerId="AD" clId="Web-{DB1F7063-1B33-4BC1-8BA8-8EBC2B500CE8}" dt="2023-09-13T09:49:19.861" v="535"/>
          <ac:spMkLst>
            <pc:docMk/>
            <pc:sldMk cId="1907500270" sldId="265"/>
            <ac:spMk id="71" creationId="{7FD0D34F-65E4-4896-8016-F401017B67FD}"/>
          </ac:spMkLst>
        </pc:spChg>
        <pc:spChg chg="add">
          <ac:chgData name="Xie, Nay" userId="S::nay.xie@lincolnuni.ac.nz::7d8a05c5-2eba-4fd4-9911-14a102fd8667" providerId="AD" clId="Web-{DB1F7063-1B33-4BC1-8BA8-8EBC2B500CE8}" dt="2023-09-13T09:49:19.861" v="535"/>
          <ac:spMkLst>
            <pc:docMk/>
            <pc:sldMk cId="1907500270" sldId="265"/>
            <ac:spMk id="73" creationId="{27A25769-8A6A-4983-92E9-E41BEB530971}"/>
          </ac:spMkLst>
        </pc:spChg>
        <pc:spChg chg="add">
          <ac:chgData name="Xie, Nay" userId="S::nay.xie@lincolnuni.ac.nz::7d8a05c5-2eba-4fd4-9911-14a102fd8667" providerId="AD" clId="Web-{DB1F7063-1B33-4BC1-8BA8-8EBC2B500CE8}" dt="2023-09-13T09:49:19.861" v="535"/>
          <ac:spMkLst>
            <pc:docMk/>
            <pc:sldMk cId="1907500270" sldId="265"/>
            <ac:spMk id="75" creationId="{D6669D83-0E36-4F8C-B68A-D549AC194A99}"/>
          </ac:spMkLst>
        </pc:spChg>
        <pc:grpChg chg="del">
          <ac:chgData name="Xie, Nay" userId="S::nay.xie@lincolnuni.ac.nz::7d8a05c5-2eba-4fd4-9911-14a102fd8667" providerId="AD" clId="Web-{DB1F7063-1B33-4BC1-8BA8-8EBC2B500CE8}" dt="2023-09-13T09:49:19.861" v="535"/>
          <ac:grpSpMkLst>
            <pc:docMk/>
            <pc:sldMk cId="1907500270" sldId="265"/>
            <ac:grpSpMk id="63" creationId="{430A7723-91ED-264B-172A-DC8EB7D4604A}"/>
          </ac:grpSpMkLst>
        </pc:grpChg>
        <pc:graphicFrameChg chg="mod modGraphic">
          <ac:chgData name="Xie, Nay" userId="S::nay.xie@lincolnuni.ac.nz::7d8a05c5-2eba-4fd4-9911-14a102fd8667" providerId="AD" clId="Web-{DB1F7063-1B33-4BC1-8BA8-8EBC2B500CE8}" dt="2023-09-13T09:49:19.861" v="535"/>
          <ac:graphicFrameMkLst>
            <pc:docMk/>
            <pc:sldMk cId="1907500270" sldId="265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DB1F7063-1B33-4BC1-8BA8-8EBC2B500CE8}" dt="2023-09-13T09:49:19.861" v="535"/>
          <ac:picMkLst>
            <pc:docMk/>
            <pc:sldMk cId="1907500270" sldId="265"/>
            <ac:picMk id="3" creationId="{57C902DB-E75E-E022-2EB9-24E792F9A9C1}"/>
          </ac:picMkLst>
        </pc:picChg>
        <pc:picChg chg="mod">
          <ac:chgData name="Xie, Nay" userId="S::nay.xie@lincolnuni.ac.nz::7d8a05c5-2eba-4fd4-9911-14a102fd8667" providerId="AD" clId="Web-{DB1F7063-1B33-4BC1-8BA8-8EBC2B500CE8}" dt="2023-09-13T09:49:19.861" v="535"/>
          <ac:picMkLst>
            <pc:docMk/>
            <pc:sldMk cId="1907500270" sldId="265"/>
            <ac:picMk id="4" creationId="{DE2217A7-A78E-5E41-CDA8-135FAB5B35EA}"/>
          </ac:picMkLst>
        </pc:picChg>
      </pc:sldChg>
      <pc:sldChg chg="addSp delSp modSp">
        <pc:chgData name="Xie, Nay" userId="S::nay.xie@lincolnuni.ac.nz::7d8a05c5-2eba-4fd4-9911-14a102fd8667" providerId="AD" clId="Web-{DB1F7063-1B33-4BC1-8BA8-8EBC2B500CE8}" dt="2023-09-13T09:50:29.722" v="539"/>
        <pc:sldMkLst>
          <pc:docMk/>
          <pc:sldMk cId="3009076247" sldId="266"/>
        </pc:sldMkLst>
        <pc:spChg chg="mod">
          <ac:chgData name="Xie, Nay" userId="S::nay.xie@lincolnuni.ac.nz::7d8a05c5-2eba-4fd4-9911-14a102fd8667" providerId="AD" clId="Web-{DB1F7063-1B33-4BC1-8BA8-8EBC2B500CE8}" dt="2023-09-13T09:50:29.676" v="538"/>
          <ac:spMkLst>
            <pc:docMk/>
            <pc:sldMk cId="3009076247" sldId="266"/>
            <ac:spMk id="2" creationId="{5F9DF6DD-0847-5887-22CE-6F1160DAF2D7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77" creationId="{223D82F2-8828-4C80-AF95-242810EB9ABB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79" creationId="{7FD0D34F-65E4-4896-8016-F401017B67FD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81" creationId="{27A25769-8A6A-4983-92E9-E41BEB530971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83" creationId="{D6669D83-0E36-4F8C-B68A-D549AC194A99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676" v="538"/>
          <ac:spMkLst>
            <pc:docMk/>
            <pc:sldMk cId="3009076247" sldId="266"/>
            <ac:spMk id="188" creationId="{21516CB1-E8C8-4751-B6A6-46B2D1E72A61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676" v="538"/>
          <ac:spMkLst>
            <pc:docMk/>
            <pc:sldMk cId="3009076247" sldId="266"/>
            <ac:spMk id="190" creationId="{90C0C0D1-E79A-41FF-8322-256F6DD1499B}"/>
          </ac:spMkLst>
        </pc:spChg>
        <pc:spChg chg="add del">
          <ac:chgData name="Xie, Nay" userId="S::nay.xie@lincolnuni.ac.nz::7d8a05c5-2eba-4fd4-9911-14a102fd8667" providerId="AD" clId="Web-{DB1F7063-1B33-4BC1-8BA8-8EBC2B500CE8}" dt="2023-09-13T09:50:29.676" v="538"/>
          <ac:spMkLst>
            <pc:docMk/>
            <pc:sldMk cId="3009076247" sldId="266"/>
            <ac:spMk id="192" creationId="{395FA420-5595-49D1-9D5F-79EC43B55574}"/>
          </ac:spMkLst>
        </pc:spChg>
        <pc:spChg chg="add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94" creationId="{D6669D83-0E36-4F8C-B68A-D549AC194A99}"/>
          </ac:spMkLst>
        </pc:spChg>
        <pc:spChg chg="add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95" creationId="{223D82F2-8828-4C80-AF95-242810EB9ABB}"/>
          </ac:spMkLst>
        </pc:spChg>
        <pc:spChg chg="add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96" creationId="{7FD0D34F-65E4-4896-8016-F401017B67FD}"/>
          </ac:spMkLst>
        </pc:spChg>
        <pc:spChg chg="add">
          <ac:chgData name="Xie, Nay" userId="S::nay.xie@lincolnuni.ac.nz::7d8a05c5-2eba-4fd4-9911-14a102fd8667" providerId="AD" clId="Web-{DB1F7063-1B33-4BC1-8BA8-8EBC2B500CE8}" dt="2023-09-13T09:50:29.722" v="539"/>
          <ac:spMkLst>
            <pc:docMk/>
            <pc:sldMk cId="3009076247" sldId="266"/>
            <ac:spMk id="197" creationId="{27A25769-8A6A-4983-92E9-E41BEB530971}"/>
          </ac:spMkLst>
        </pc:spChg>
        <pc:grpChg chg="del">
          <ac:chgData name="Xie, Nay" userId="S::nay.xie@lincolnuni.ac.nz::7d8a05c5-2eba-4fd4-9911-14a102fd8667" providerId="AD" clId="Web-{DB1F7063-1B33-4BC1-8BA8-8EBC2B500CE8}" dt="2023-09-13T09:49:45.362" v="536"/>
          <ac:grpSpMkLst>
            <pc:docMk/>
            <pc:sldMk cId="3009076247" sldId="266"/>
            <ac:grpSpMk id="170" creationId="{12B241C5-7E45-AD52-638D-31E8FD2BC181}"/>
          </ac:grpSpMkLst>
        </pc:grpChg>
        <pc:graphicFrameChg chg="mod modGraphic">
          <ac:chgData name="Xie, Nay" userId="S::nay.xie@lincolnuni.ac.nz::7d8a05c5-2eba-4fd4-9911-14a102fd8667" providerId="AD" clId="Web-{DB1F7063-1B33-4BC1-8BA8-8EBC2B500CE8}" dt="2023-09-13T09:50:29.722" v="539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DB1F7063-1B33-4BC1-8BA8-8EBC2B500CE8}" dt="2023-09-13T09:50:29.722" v="539"/>
          <ac:picMkLst>
            <pc:docMk/>
            <pc:sldMk cId="3009076247" sldId="266"/>
            <ac:picMk id="4" creationId="{DE2217A7-A78E-5E41-CDA8-135FAB5B35EA}"/>
          </ac:picMkLst>
        </pc:picChg>
        <pc:picChg chg="mod ord">
          <ac:chgData name="Xie, Nay" userId="S::nay.xie@lincolnuni.ac.nz::7d8a05c5-2eba-4fd4-9911-14a102fd8667" providerId="AD" clId="Web-{DB1F7063-1B33-4BC1-8BA8-8EBC2B500CE8}" dt="2023-09-13T09:50:29.676" v="538"/>
          <ac:picMkLst>
            <pc:docMk/>
            <pc:sldMk cId="3009076247" sldId="266"/>
            <ac:picMk id="151" creationId="{39E051AA-8BEA-2B56-4F4E-0C0B9B0ED140}"/>
          </ac:picMkLst>
        </pc:picChg>
      </pc:sldChg>
      <pc:sldChg chg="modSp">
        <pc:chgData name="Xie, Nay" userId="S::nay.xie@lincolnuni.ac.nz::7d8a05c5-2eba-4fd4-9911-14a102fd8667" providerId="AD" clId="Web-{DB1F7063-1B33-4BC1-8BA8-8EBC2B500CE8}" dt="2023-09-13T09:41:24.085" v="404" actId="20577"/>
        <pc:sldMkLst>
          <pc:docMk/>
          <pc:sldMk cId="1642591519" sldId="269"/>
        </pc:sldMkLst>
        <pc:graphicFrameChg chg="modGraphic">
          <ac:chgData name="Xie, Nay" userId="S::nay.xie@lincolnuni.ac.nz::7d8a05c5-2eba-4fd4-9911-14a102fd8667" providerId="AD" clId="Web-{DB1F7063-1B33-4BC1-8BA8-8EBC2B500CE8}" dt="2023-09-13T09:41:24.085" v="404" actId="20577"/>
          <ac:graphicFrameMkLst>
            <pc:docMk/>
            <pc:sldMk cId="1642591519" sldId="269"/>
            <ac:graphicFrameMk id="40" creationId="{7DFC8F77-6627-31A0-A1F6-E6E6BF1C92AE}"/>
          </ac:graphicFrameMkLst>
        </pc:graphicFrameChg>
      </pc:sldChg>
      <pc:sldChg chg="modSp">
        <pc:chgData name="Xie, Nay" userId="S::nay.xie@lincolnuni.ac.nz::7d8a05c5-2eba-4fd4-9911-14a102fd8667" providerId="AD" clId="Web-{DB1F7063-1B33-4BC1-8BA8-8EBC2B500CE8}" dt="2023-09-13T09:40:25.724" v="335" actId="20577"/>
        <pc:sldMkLst>
          <pc:docMk/>
          <pc:sldMk cId="638822816" sldId="270"/>
        </pc:sldMkLst>
        <pc:graphicFrameChg chg="modGraphic">
          <ac:chgData name="Xie, Nay" userId="S::nay.xie@lincolnuni.ac.nz::7d8a05c5-2eba-4fd4-9911-14a102fd8667" providerId="AD" clId="Web-{DB1F7063-1B33-4BC1-8BA8-8EBC2B500CE8}" dt="2023-09-13T09:40:25.724" v="335" actId="20577"/>
          <ac:graphicFrameMkLst>
            <pc:docMk/>
            <pc:sldMk cId="638822816" sldId="270"/>
            <ac:graphicFrameMk id="40" creationId="{7DFC8F77-6627-31A0-A1F6-E6E6BF1C92AE}"/>
          </ac:graphicFrameMkLst>
        </pc:graphicFrameChg>
      </pc:sldChg>
      <pc:sldChg chg="modSp">
        <pc:chgData name="Xie, Nay" userId="S::nay.xie@lincolnuni.ac.nz::7d8a05c5-2eba-4fd4-9911-14a102fd8667" providerId="AD" clId="Web-{DB1F7063-1B33-4BC1-8BA8-8EBC2B500CE8}" dt="2023-09-13T09:42:09.852" v="451" actId="20577"/>
        <pc:sldMkLst>
          <pc:docMk/>
          <pc:sldMk cId="1933427017" sldId="271"/>
        </pc:sldMkLst>
        <pc:graphicFrameChg chg="modGraphic">
          <ac:chgData name="Xie, Nay" userId="S::nay.xie@lincolnuni.ac.nz::7d8a05c5-2eba-4fd4-9911-14a102fd8667" providerId="AD" clId="Web-{DB1F7063-1B33-4BC1-8BA8-8EBC2B500CE8}" dt="2023-09-13T09:42:09.852" v="451" actId="20577"/>
          <ac:graphicFrameMkLst>
            <pc:docMk/>
            <pc:sldMk cId="1933427017" sldId="271"/>
            <ac:graphicFrameMk id="40" creationId="{7DFC8F77-6627-31A0-A1F6-E6E6BF1C92AE}"/>
          </ac:graphicFrameMkLst>
        </pc:graphicFrameChg>
      </pc:sldChg>
      <pc:sldChg chg="modSp">
        <pc:chgData name="Xie, Nay" userId="S::nay.xie@lincolnuni.ac.nz::7d8a05c5-2eba-4fd4-9911-14a102fd8667" providerId="AD" clId="Web-{DB1F7063-1B33-4BC1-8BA8-8EBC2B500CE8}" dt="2023-09-13T09:46:35.639" v="515" actId="20577"/>
        <pc:sldMkLst>
          <pc:docMk/>
          <pc:sldMk cId="2206637147" sldId="272"/>
        </pc:sldMkLst>
        <pc:spChg chg="mod">
          <ac:chgData name="Xie, Nay" userId="S::nay.xie@lincolnuni.ac.nz::7d8a05c5-2eba-4fd4-9911-14a102fd8667" providerId="AD" clId="Web-{DB1F7063-1B33-4BC1-8BA8-8EBC2B500CE8}" dt="2023-09-13T09:46:35.639" v="515" actId="20577"/>
          <ac:spMkLst>
            <pc:docMk/>
            <pc:sldMk cId="2206637147" sldId="272"/>
            <ac:spMk id="17" creationId="{A3715D41-8693-5109-6A18-2DD1548FB963}"/>
          </ac:spMkLst>
        </pc:spChg>
      </pc:sldChg>
    </pc:docChg>
  </pc:docChgLst>
  <pc:docChgLst>
    <pc:chgData name="Wang, Dora" userId="S::dora.wang@lincolnuni.ac.nz::799cfc73-71cd-4c11-b30b-4ca5976671cd" providerId="AD" clId="Web-{0BE631BE-0547-0F35-35D2-E25A39F7696E}"/>
    <pc:docChg chg="modSld">
      <pc:chgData name="Wang, Dora" userId="S::dora.wang@lincolnuni.ac.nz::799cfc73-71cd-4c11-b30b-4ca5976671cd" providerId="AD" clId="Web-{0BE631BE-0547-0F35-35D2-E25A39F7696E}" dt="2023-09-13T23:20:44.043" v="162" actId="1076"/>
      <pc:docMkLst>
        <pc:docMk/>
      </pc:docMkLst>
      <pc:sldChg chg="modSp">
        <pc:chgData name="Wang, Dora" userId="S::dora.wang@lincolnuni.ac.nz::799cfc73-71cd-4c11-b30b-4ca5976671cd" providerId="AD" clId="Web-{0BE631BE-0547-0F35-35D2-E25A39F7696E}" dt="2023-09-13T23:13:47.112" v="84" actId="14100"/>
        <pc:sldMkLst>
          <pc:docMk/>
          <pc:sldMk cId="977059205" sldId="257"/>
        </pc:sldMkLst>
        <pc:spChg chg="mod">
          <ac:chgData name="Wang, Dora" userId="S::dora.wang@lincolnuni.ac.nz::799cfc73-71cd-4c11-b30b-4ca5976671cd" providerId="AD" clId="Web-{0BE631BE-0547-0F35-35D2-E25A39F7696E}" dt="2023-09-13T23:07:23.260" v="28" actId="20577"/>
          <ac:spMkLst>
            <pc:docMk/>
            <pc:sldMk cId="977059205" sldId="257"/>
            <ac:spMk id="2" creationId="{CF72C0ED-4C2C-B9DE-A7BB-D4C236DBE314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3:47.112" v="84" actId="14100"/>
          <ac:graphicFrameMkLst>
            <pc:docMk/>
            <pc:sldMk cId="977059205" sldId="257"/>
            <ac:graphicFrameMk id="49" creationId="{C70D491F-AC09-D9DA-8C70-4412053EA042}"/>
          </ac:graphicFrameMkLst>
        </pc:graphicFrameChg>
      </pc:sldChg>
      <pc:sldChg chg="modSp">
        <pc:chgData name="Wang, Dora" userId="S::dora.wang@lincolnuni.ac.nz::799cfc73-71cd-4c11-b30b-4ca5976671cd" providerId="AD" clId="Web-{0BE631BE-0547-0F35-35D2-E25A39F7696E}" dt="2023-09-13T23:13:22.533" v="81" actId="1076"/>
        <pc:sldMkLst>
          <pc:docMk/>
          <pc:sldMk cId="3382538633" sldId="258"/>
        </pc:sldMkLst>
        <pc:spChg chg="mod">
          <ac:chgData name="Wang, Dora" userId="S::dora.wang@lincolnuni.ac.nz::799cfc73-71cd-4c11-b30b-4ca5976671cd" providerId="AD" clId="Web-{0BE631BE-0547-0F35-35D2-E25A39F7696E}" dt="2023-09-13T23:13:22.533" v="81" actId="1076"/>
          <ac:spMkLst>
            <pc:docMk/>
            <pc:sldMk cId="3382538633" sldId="258"/>
            <ac:spMk id="2" creationId="{D97434F1-6016-DE61-DF93-F4D2864C5FB6}"/>
          </ac:spMkLst>
        </pc:spChg>
      </pc:sldChg>
      <pc:sldChg chg="modSp">
        <pc:chgData name="Wang, Dora" userId="S::dora.wang@lincolnuni.ac.nz::799cfc73-71cd-4c11-b30b-4ca5976671cd" providerId="AD" clId="Web-{0BE631BE-0547-0F35-35D2-E25A39F7696E}" dt="2023-09-13T23:07:49.948" v="31" actId="20577"/>
        <pc:sldMkLst>
          <pc:docMk/>
          <pc:sldMk cId="985845459" sldId="259"/>
        </pc:sldMkLst>
        <pc:spChg chg="mod">
          <ac:chgData name="Wang, Dora" userId="S::dora.wang@lincolnuni.ac.nz::799cfc73-71cd-4c11-b30b-4ca5976671cd" providerId="AD" clId="Web-{0BE631BE-0547-0F35-35D2-E25A39F7696E}" dt="2023-09-13T23:07:32.635" v="29" actId="20577"/>
          <ac:spMkLst>
            <pc:docMk/>
            <pc:sldMk cId="985845459" sldId="259"/>
            <ac:spMk id="2" creationId="{5F9DF6DD-0847-5887-22CE-6F1160DAF2D7}"/>
          </ac:spMkLst>
        </pc:spChg>
        <pc:graphicFrameChg chg="modGraphic">
          <ac:chgData name="Wang, Dora" userId="S::dora.wang@lincolnuni.ac.nz::799cfc73-71cd-4c11-b30b-4ca5976671cd" providerId="AD" clId="Web-{0BE631BE-0547-0F35-35D2-E25A39F7696E}" dt="2023-09-13T23:07:49.948" v="31" actId="20577"/>
          <ac:graphicFrameMkLst>
            <pc:docMk/>
            <pc:sldMk cId="985845459" sldId="259"/>
            <ac:graphicFrameMk id="35" creationId="{64368A2D-0CFF-18DD-C725-A26F4B4E33C8}"/>
          </ac:graphicFrameMkLst>
        </pc:graphicFrameChg>
      </pc:sldChg>
      <pc:sldChg chg="modSp">
        <pc:chgData name="Wang, Dora" userId="S::dora.wang@lincolnuni.ac.nz::799cfc73-71cd-4c11-b30b-4ca5976671cd" providerId="AD" clId="Web-{0BE631BE-0547-0F35-35D2-E25A39F7696E}" dt="2023-09-13T23:18:47.900" v="160" actId="1076"/>
        <pc:sldMkLst>
          <pc:docMk/>
          <pc:sldMk cId="1207442990" sldId="260"/>
        </pc:sldMkLst>
        <pc:spChg chg="mod">
          <ac:chgData name="Wang, Dora" userId="S::dora.wang@lincolnuni.ac.nz::799cfc73-71cd-4c11-b30b-4ca5976671cd" providerId="AD" clId="Web-{0BE631BE-0547-0F35-35D2-E25A39F7696E}" dt="2023-09-13T23:18:47.900" v="160" actId="1076"/>
          <ac:spMkLst>
            <pc:docMk/>
            <pc:sldMk cId="1207442990" sldId="260"/>
            <ac:spMk id="2" creationId="{5F9DF6DD-0847-5887-22CE-6F1160DAF2D7}"/>
          </ac:spMkLst>
        </pc:spChg>
        <pc:spChg chg="mod">
          <ac:chgData name="Wang, Dora" userId="S::dora.wang@lincolnuni.ac.nz::799cfc73-71cd-4c11-b30b-4ca5976671cd" providerId="AD" clId="Web-{0BE631BE-0547-0F35-35D2-E25A39F7696E}" dt="2023-09-13T23:18:42.493" v="159" actId="20577"/>
          <ac:spMkLst>
            <pc:docMk/>
            <pc:sldMk cId="1207442990" sldId="260"/>
            <ac:spMk id="6992" creationId="{E8C967B1-FEB4-3A66-517F-804768242AFA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8:28.305" v="152" actId="1076"/>
          <ac:graphicFrameMkLst>
            <pc:docMk/>
            <pc:sldMk cId="1207442990" sldId="260"/>
            <ac:graphicFrameMk id="13" creationId="{4A923EB1-4FF8-477A-C51A-FBADE92630BB}"/>
          </ac:graphicFrameMkLst>
        </pc:graphicFrameChg>
        <pc:picChg chg="mod">
          <ac:chgData name="Wang, Dora" userId="S::dora.wang@lincolnuni.ac.nz::799cfc73-71cd-4c11-b30b-4ca5976671cd" providerId="AD" clId="Web-{0BE631BE-0547-0F35-35D2-E25A39F7696E}" dt="2023-09-13T23:18:23.821" v="151" actId="1076"/>
          <ac:picMkLst>
            <pc:docMk/>
            <pc:sldMk cId="1207442990" sldId="260"/>
            <ac:picMk id="4" creationId="{11D38ECC-4733-B1A2-1385-41B18A8ECC5D}"/>
          </ac:picMkLst>
        </pc:picChg>
      </pc:sldChg>
      <pc:sldChg chg="modSp">
        <pc:chgData name="Wang, Dora" userId="S::dora.wang@lincolnuni.ac.nz::799cfc73-71cd-4c11-b30b-4ca5976671cd" providerId="AD" clId="Web-{0BE631BE-0547-0F35-35D2-E25A39F7696E}" dt="2023-09-13T23:15:23.286" v="118" actId="1076"/>
        <pc:sldMkLst>
          <pc:docMk/>
          <pc:sldMk cId="2566180603" sldId="263"/>
        </pc:sldMkLst>
        <pc:spChg chg="mod">
          <ac:chgData name="Wang, Dora" userId="S::dora.wang@lincolnuni.ac.nz::799cfc73-71cd-4c11-b30b-4ca5976671cd" providerId="AD" clId="Web-{0BE631BE-0547-0F35-35D2-E25A39F7696E}" dt="2023-09-13T23:07:16.885" v="27" actId="20577"/>
          <ac:spMkLst>
            <pc:docMk/>
            <pc:sldMk cId="2566180603" sldId="263"/>
            <ac:spMk id="2" creationId="{5F9DF6DD-0847-5887-22CE-6F1160DAF2D7}"/>
          </ac:spMkLst>
        </pc:spChg>
        <pc:spChg chg="mod">
          <ac:chgData name="Wang, Dora" userId="S::dora.wang@lincolnuni.ac.nz::799cfc73-71cd-4c11-b30b-4ca5976671cd" providerId="AD" clId="Web-{0BE631BE-0547-0F35-35D2-E25A39F7696E}" dt="2023-09-13T23:15:23.286" v="118" actId="1076"/>
          <ac:spMkLst>
            <pc:docMk/>
            <pc:sldMk cId="2566180603" sldId="263"/>
            <ac:spMk id="23" creationId="{EB562EDC-B20C-B3C5-79FE-ED8A077AAE55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5:18.833" v="117" actId="1076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picChg chg="mod">
          <ac:chgData name="Wang, Dora" userId="S::dora.wang@lincolnuni.ac.nz::799cfc73-71cd-4c11-b30b-4ca5976671cd" providerId="AD" clId="Web-{0BE631BE-0547-0F35-35D2-E25A39F7696E}" dt="2023-09-13T23:15:17.254" v="116" actId="1076"/>
          <ac:picMkLst>
            <pc:docMk/>
            <pc:sldMk cId="2566180603" sldId="263"/>
            <ac:picMk id="38" creationId="{2A0F78FD-1E54-044D-F868-98A23CB469CD}"/>
          </ac:picMkLst>
        </pc:picChg>
      </pc:sldChg>
      <pc:sldChg chg="delSp modSp">
        <pc:chgData name="Wang, Dora" userId="S::dora.wang@lincolnuni.ac.nz::799cfc73-71cd-4c11-b30b-4ca5976671cd" providerId="AD" clId="Web-{0BE631BE-0547-0F35-35D2-E25A39F7696E}" dt="2023-09-13T23:20:44.043" v="162" actId="1076"/>
        <pc:sldMkLst>
          <pc:docMk/>
          <pc:sldMk cId="1907500270" sldId="265"/>
        </pc:sldMkLst>
        <pc:spChg chg="mod">
          <ac:chgData name="Wang, Dora" userId="S::dora.wang@lincolnuni.ac.nz::799cfc73-71cd-4c11-b30b-4ca5976671cd" providerId="AD" clId="Web-{0BE631BE-0547-0F35-35D2-E25A39F7696E}" dt="2023-09-13T23:20:44.043" v="162" actId="1076"/>
          <ac:spMkLst>
            <pc:docMk/>
            <pc:sldMk cId="1907500270" sldId="265"/>
            <ac:spMk id="2" creationId="{5F9DF6DD-0847-5887-22CE-6F1160DAF2D7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5:52.521" v="125" actId="1076"/>
          <ac:graphicFrameMkLst>
            <pc:docMk/>
            <pc:sldMk cId="1907500270" sldId="265"/>
            <ac:graphicFrameMk id="40" creationId="{7DFC8F77-6627-31A0-A1F6-E6E6BF1C92AE}"/>
          </ac:graphicFrameMkLst>
        </pc:graphicFrameChg>
        <pc:picChg chg="mod">
          <ac:chgData name="Wang, Dora" userId="S::dora.wang@lincolnuni.ac.nz::799cfc73-71cd-4c11-b30b-4ca5976671cd" providerId="AD" clId="Web-{0BE631BE-0547-0F35-35D2-E25A39F7696E}" dt="2023-09-13T23:16:00.396" v="128" actId="1076"/>
          <ac:picMkLst>
            <pc:docMk/>
            <pc:sldMk cId="1907500270" sldId="265"/>
            <ac:picMk id="3" creationId="{57C902DB-E75E-E022-2EB9-24E792F9A9C1}"/>
          </ac:picMkLst>
        </pc:picChg>
        <pc:picChg chg="del">
          <ac:chgData name="Wang, Dora" userId="S::dora.wang@lincolnuni.ac.nz::799cfc73-71cd-4c11-b30b-4ca5976671cd" providerId="AD" clId="Web-{0BE631BE-0547-0F35-35D2-E25A39F7696E}" dt="2023-09-13T23:15:35.411" v="119"/>
          <ac:picMkLst>
            <pc:docMk/>
            <pc:sldMk cId="1907500270" sldId="265"/>
            <ac:picMk id="4" creationId="{DE2217A7-A78E-5E41-CDA8-135FAB5B35EA}"/>
          </ac:picMkLst>
        </pc:picChg>
      </pc:sldChg>
      <pc:sldChg chg="modSp">
        <pc:chgData name="Wang, Dora" userId="S::dora.wang@lincolnuni.ac.nz::799cfc73-71cd-4c11-b30b-4ca5976671cd" providerId="AD" clId="Web-{0BE631BE-0547-0F35-35D2-E25A39F7696E}" dt="2023-09-13T23:16:23.959" v="132" actId="1076"/>
        <pc:sldMkLst>
          <pc:docMk/>
          <pc:sldMk cId="3009076247" sldId="266"/>
        </pc:sldMkLst>
        <pc:spChg chg="mod">
          <ac:chgData name="Wang, Dora" userId="S::dora.wang@lincolnuni.ac.nz::799cfc73-71cd-4c11-b30b-4ca5976671cd" providerId="AD" clId="Web-{0BE631BE-0547-0F35-35D2-E25A39F7696E}" dt="2023-09-13T23:08:33.543" v="38"/>
          <ac:spMkLst>
            <pc:docMk/>
            <pc:sldMk cId="3009076247" sldId="266"/>
            <ac:spMk id="2" creationId="{5F9DF6DD-0847-5887-22CE-6F1160DAF2D7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6:23.959" v="132" actId="1076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mod">
          <ac:chgData name="Wang, Dora" userId="S::dora.wang@lincolnuni.ac.nz::799cfc73-71cd-4c11-b30b-4ca5976671cd" providerId="AD" clId="Web-{0BE631BE-0547-0F35-35D2-E25A39F7696E}" dt="2023-09-13T23:16:21.975" v="131" actId="1076"/>
          <ac:picMkLst>
            <pc:docMk/>
            <pc:sldMk cId="3009076247" sldId="266"/>
            <ac:picMk id="151" creationId="{39E051AA-8BEA-2B56-4F4E-0C0B9B0ED140}"/>
          </ac:picMkLst>
        </pc:picChg>
      </pc:sldChg>
      <pc:sldChg chg="modSp">
        <pc:chgData name="Wang, Dora" userId="S::dora.wang@lincolnuni.ac.nz::799cfc73-71cd-4c11-b30b-4ca5976671cd" providerId="AD" clId="Web-{0BE631BE-0547-0F35-35D2-E25A39F7696E}" dt="2023-09-13T23:17:09.507" v="138" actId="1076"/>
        <pc:sldMkLst>
          <pc:docMk/>
          <pc:sldMk cId="1642591519" sldId="269"/>
        </pc:sldMkLst>
        <pc:spChg chg="mod">
          <ac:chgData name="Wang, Dora" userId="S::dora.wang@lincolnuni.ac.nz::799cfc73-71cd-4c11-b30b-4ca5976671cd" providerId="AD" clId="Web-{0BE631BE-0547-0F35-35D2-E25A39F7696E}" dt="2023-09-13T23:17:09.507" v="138" actId="1076"/>
          <ac:spMkLst>
            <pc:docMk/>
            <pc:sldMk cId="1642591519" sldId="269"/>
            <ac:spMk id="2" creationId="{5F9DF6DD-0847-5887-22CE-6F1160DAF2D7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1:05.015" v="61" actId="14100"/>
          <ac:graphicFrameMkLst>
            <pc:docMk/>
            <pc:sldMk cId="1642591519" sldId="269"/>
            <ac:graphicFrameMk id="40" creationId="{7DFC8F77-6627-31A0-A1F6-E6E6BF1C92AE}"/>
          </ac:graphicFrameMkLst>
        </pc:graphicFrameChg>
      </pc:sldChg>
      <pc:sldChg chg="modSp">
        <pc:chgData name="Wang, Dora" userId="S::dora.wang@lincolnuni.ac.nz::799cfc73-71cd-4c11-b30b-4ca5976671cd" providerId="AD" clId="Web-{0BE631BE-0547-0F35-35D2-E25A39F7696E}" dt="2023-09-13T23:16:48.381" v="136" actId="1076"/>
        <pc:sldMkLst>
          <pc:docMk/>
          <pc:sldMk cId="638822816" sldId="270"/>
        </pc:sldMkLst>
        <pc:spChg chg="mod">
          <ac:chgData name="Wang, Dora" userId="S::dora.wang@lincolnuni.ac.nz::799cfc73-71cd-4c11-b30b-4ca5976671cd" providerId="AD" clId="Web-{0BE631BE-0547-0F35-35D2-E25A39F7696E}" dt="2023-09-13T23:09:40.482" v="45"/>
          <ac:spMkLst>
            <pc:docMk/>
            <pc:sldMk cId="638822816" sldId="270"/>
            <ac:spMk id="2" creationId="{5F9DF6DD-0847-5887-22CE-6F1160DAF2D7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6:48.381" v="136" actId="1076"/>
          <ac:graphicFrameMkLst>
            <pc:docMk/>
            <pc:sldMk cId="638822816" sldId="270"/>
            <ac:graphicFrameMk id="40" creationId="{7DFC8F77-6627-31A0-A1F6-E6E6BF1C92AE}"/>
          </ac:graphicFrameMkLst>
        </pc:graphicFrameChg>
        <pc:picChg chg="mod">
          <ac:chgData name="Wang, Dora" userId="S::dora.wang@lincolnuni.ac.nz::799cfc73-71cd-4c11-b30b-4ca5976671cd" providerId="AD" clId="Web-{0BE631BE-0547-0F35-35D2-E25A39F7696E}" dt="2023-09-13T23:09:03.028" v="43" actId="1076"/>
          <ac:picMkLst>
            <pc:docMk/>
            <pc:sldMk cId="638822816" sldId="270"/>
            <ac:picMk id="7" creationId="{D78425B4-C30E-E227-CADC-EE8E6F010B73}"/>
          </ac:picMkLst>
        </pc:picChg>
      </pc:sldChg>
      <pc:sldChg chg="modSp">
        <pc:chgData name="Wang, Dora" userId="S::dora.wang@lincolnuni.ac.nz::799cfc73-71cd-4c11-b30b-4ca5976671cd" providerId="AD" clId="Web-{0BE631BE-0547-0F35-35D2-E25A39F7696E}" dt="2023-09-13T23:17:27.835" v="139" actId="1076"/>
        <pc:sldMkLst>
          <pc:docMk/>
          <pc:sldMk cId="1933427017" sldId="271"/>
        </pc:sldMkLst>
        <pc:spChg chg="mod">
          <ac:chgData name="Wang, Dora" userId="S::dora.wang@lincolnuni.ac.nz::799cfc73-71cd-4c11-b30b-4ca5976671cd" providerId="AD" clId="Web-{0BE631BE-0547-0F35-35D2-E25A39F7696E}" dt="2023-09-13T23:17:27.835" v="139" actId="1076"/>
          <ac:spMkLst>
            <pc:docMk/>
            <pc:sldMk cId="1933427017" sldId="271"/>
            <ac:spMk id="2" creationId="{5F9DF6DD-0847-5887-22CE-6F1160DAF2D7}"/>
          </ac:spMkLst>
        </pc:spChg>
        <pc:graphicFrameChg chg="mod modGraphic">
          <ac:chgData name="Wang, Dora" userId="S::dora.wang@lincolnuni.ac.nz::799cfc73-71cd-4c11-b30b-4ca5976671cd" providerId="AD" clId="Web-{0BE631BE-0547-0F35-35D2-E25A39F7696E}" dt="2023-09-13T23:11:10.624" v="62" actId="1076"/>
          <ac:graphicFrameMkLst>
            <pc:docMk/>
            <pc:sldMk cId="1933427017" sldId="271"/>
            <ac:graphicFrameMk id="40" creationId="{7DFC8F77-6627-31A0-A1F6-E6E6BF1C92AE}"/>
          </ac:graphicFrameMkLst>
        </pc:graphicFrameChg>
      </pc:sldChg>
      <pc:sldChg chg="modSp">
        <pc:chgData name="Wang, Dora" userId="S::dora.wang@lincolnuni.ac.nz::799cfc73-71cd-4c11-b30b-4ca5976671cd" providerId="AD" clId="Web-{0BE631BE-0547-0F35-35D2-E25A39F7696E}" dt="2023-09-13T23:17:27.898" v="140" actId="14100"/>
        <pc:sldMkLst>
          <pc:docMk/>
          <pc:sldMk cId="2206637147" sldId="272"/>
        </pc:sldMkLst>
        <pc:spChg chg="mod">
          <ac:chgData name="Wang, Dora" userId="S::dora.wang@lincolnuni.ac.nz::799cfc73-71cd-4c11-b30b-4ca5976671cd" providerId="AD" clId="Web-{0BE631BE-0547-0F35-35D2-E25A39F7696E}" dt="2023-09-13T23:11:33.531" v="64" actId="1076"/>
          <ac:spMkLst>
            <pc:docMk/>
            <pc:sldMk cId="2206637147" sldId="272"/>
            <ac:spMk id="2" creationId="{5F9DF6DD-0847-5887-22CE-6F1160DAF2D7}"/>
          </ac:spMkLst>
        </pc:spChg>
        <pc:spChg chg="mod">
          <ac:chgData name="Wang, Dora" userId="S::dora.wang@lincolnuni.ac.nz::799cfc73-71cd-4c11-b30b-4ca5976671cd" providerId="AD" clId="Web-{0BE631BE-0547-0F35-35D2-E25A39F7696E}" dt="2023-09-13T23:17:27.898" v="140" actId="14100"/>
          <ac:spMkLst>
            <pc:docMk/>
            <pc:sldMk cId="2206637147" sldId="272"/>
            <ac:spMk id="17" creationId="{A3715D41-8693-5109-6A18-2DD1548FB963}"/>
          </ac:spMkLst>
        </pc:spChg>
      </pc:sldChg>
      <pc:sldChg chg="modSp">
        <pc:chgData name="Wang, Dora" userId="S::dora.wang@lincolnuni.ac.nz::799cfc73-71cd-4c11-b30b-4ca5976671cd" providerId="AD" clId="Web-{0BE631BE-0547-0F35-35D2-E25A39F7696E}" dt="2023-09-13T23:13:11.174" v="80" actId="1076"/>
        <pc:sldMkLst>
          <pc:docMk/>
          <pc:sldMk cId="2943038784" sldId="273"/>
        </pc:sldMkLst>
        <pc:spChg chg="mod">
          <ac:chgData name="Wang, Dora" userId="S::dora.wang@lincolnuni.ac.nz::799cfc73-71cd-4c11-b30b-4ca5976671cd" providerId="AD" clId="Web-{0BE631BE-0547-0F35-35D2-E25A39F7696E}" dt="2023-09-13T23:13:09.548" v="79" actId="1076"/>
          <ac:spMkLst>
            <pc:docMk/>
            <pc:sldMk cId="2943038784" sldId="273"/>
            <ac:spMk id="2" creationId="{F3B7C3A1-EAF3-0FDE-0EB9-37BE52C395C8}"/>
          </ac:spMkLst>
        </pc:spChg>
        <pc:picChg chg="mod">
          <ac:chgData name="Wang, Dora" userId="S::dora.wang@lincolnuni.ac.nz::799cfc73-71cd-4c11-b30b-4ca5976671cd" providerId="AD" clId="Web-{0BE631BE-0547-0F35-35D2-E25A39F7696E}" dt="2023-09-13T23:13:11.174" v="80" actId="1076"/>
          <ac:picMkLst>
            <pc:docMk/>
            <pc:sldMk cId="2943038784" sldId="273"/>
            <ac:picMk id="7" creationId="{BEC9265B-748D-F782-1789-8ACDE1A1EC81}"/>
          </ac:picMkLst>
        </pc:picChg>
      </pc:sldChg>
      <pc:sldChg chg="modSp">
        <pc:chgData name="Wang, Dora" userId="S::dora.wang@lincolnuni.ac.nz::799cfc73-71cd-4c11-b30b-4ca5976671cd" providerId="AD" clId="Web-{0BE631BE-0547-0F35-35D2-E25A39F7696E}" dt="2023-09-13T23:18:55.181" v="161" actId="1076"/>
        <pc:sldMkLst>
          <pc:docMk/>
          <pc:sldMk cId="3154310347" sldId="274"/>
        </pc:sldMkLst>
        <pc:spChg chg="mod">
          <ac:chgData name="Wang, Dora" userId="S::dora.wang@lincolnuni.ac.nz::799cfc73-71cd-4c11-b30b-4ca5976671cd" providerId="AD" clId="Web-{0BE631BE-0547-0F35-35D2-E25A39F7696E}" dt="2023-09-13T23:18:55.181" v="161" actId="1076"/>
          <ac:spMkLst>
            <pc:docMk/>
            <pc:sldMk cId="3154310347" sldId="274"/>
            <ac:spMk id="2" creationId="{9C94B883-89A4-9DB6-D812-5B54598CE3AC}"/>
          </ac:spMkLst>
        </pc:spChg>
        <pc:spChg chg="mod">
          <ac:chgData name="Wang, Dora" userId="S::dora.wang@lincolnuni.ac.nz::799cfc73-71cd-4c11-b30b-4ca5976671cd" providerId="AD" clId="Web-{0BE631BE-0547-0F35-35D2-E25A39F7696E}" dt="2023-09-13T23:12:37.704" v="77" actId="1076"/>
          <ac:spMkLst>
            <pc:docMk/>
            <pc:sldMk cId="3154310347" sldId="274"/>
            <ac:spMk id="3" creationId="{EEC58DA7-5067-C4F4-4D1E-3F33E99233AA}"/>
          </ac:spMkLst>
        </pc:spChg>
      </pc:sldChg>
    </pc:docChg>
  </pc:docChgLst>
  <pc:docChgLst>
    <pc:chgData name="Zhao, Shulin" userId="S::shulin.zhao@lincolnuni.ac.nz::363e9ed2-23b4-43fb-9aae-339282965079" providerId="AD" clId="Web-{DB963305-B204-49F4-A3BD-92E0652CC9FF}"/>
    <pc:docChg chg="mod addSld modSld addMainMaster delMainMaster modMainMaster setSldSz">
      <pc:chgData name="Zhao, Shulin" userId="S::shulin.zhao@lincolnuni.ac.nz::363e9ed2-23b4-43fb-9aae-339282965079" providerId="AD" clId="Web-{DB963305-B204-49F4-A3BD-92E0652CC9FF}" dt="2023-09-13T21:44:22.134" v="48" actId="20577"/>
      <pc:docMkLst>
        <pc:docMk/>
      </pc:docMkLst>
      <pc:sldChg chg="delSp modSp mod modClrScheme delDesignElem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977059205" sldId="257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977059205" sldId="257"/>
            <ac:spMk id="2" creationId="{CF72C0ED-4C2C-B9DE-A7BB-D4C236DBE314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977059205" sldId="257"/>
            <ac:spMk id="54" creationId="{9D80C9EF-3CC6-4ECC-9C2D-9D0396C96ED9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977059205" sldId="257"/>
            <ac:spMk id="56" creationId="{5DA32751-37A2-45C0-BE94-63D375E27003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977059205" sldId="257"/>
            <ac:spMk id="58" creationId="{E659831F-0D9A-4C63-9EBB-8435B85A440F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977059205" sldId="257"/>
            <ac:spMk id="60" creationId="{5A55FBCD-CD42-40F5-8A1B-3203F9CAEEAA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977059205" sldId="257"/>
            <ac:graphicFrameMk id="49" creationId="{C70D491F-AC09-D9DA-8C70-4412053EA042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977059205" sldId="257"/>
            <ac:picMk id="4" creationId="{5797AD9C-7FA9-A0B5-8D48-939BBAC43581}"/>
          </ac:picMkLst>
        </pc:picChg>
      </pc:sldChg>
      <pc:sldChg chg="delSp 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3382538633" sldId="258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3382538633" sldId="258"/>
            <ac:spMk id="2" creationId="{D97434F1-6016-DE61-DF93-F4D2864C5FB6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01.410" v="0"/>
          <ac:spMkLst>
            <pc:docMk/>
            <pc:sldMk cId="3382538633" sldId="258"/>
            <ac:spMk id="26" creationId="{0F3CC37C-54DC-8094-8570-12740438652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3382538633" sldId="258"/>
            <ac:graphicFrameMk id="18" creationId="{4DAC10A5-BC6F-1243-724D-433962731B4B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3382538633" sldId="258"/>
            <ac:picMk id="16" creationId="{7F5108D0-74E0-E16F-C9FA-2507F113606A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985845459" sldId="259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985845459" sldId="259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985845459" sldId="259"/>
            <ac:graphicFrameMk id="35" creationId="{64368A2D-0CFF-18DD-C725-A26F4B4E33C8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985845459" sldId="259"/>
            <ac:picMk id="4" creationId="{DE2217A7-A78E-5E41-CDA8-135FAB5B35EA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1207442990" sldId="260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207442990" sldId="260"/>
            <ac:spMk id="2" creationId="{5F9DF6DD-0847-5887-22CE-6F1160DAF2D7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k cId="1207442990" sldId="260"/>
            <ac:spMk id="6992" creationId="{E8C967B1-FEB4-3A66-517F-804768242AFA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1207442990" sldId="260"/>
            <ac:graphicFrameMk id="13" creationId="{4A923EB1-4FF8-477A-C51A-FBADE92630BB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207442990" sldId="260"/>
            <ac:picMk id="4" creationId="{11D38ECC-4733-B1A2-1385-41B18A8ECC5D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1212377773" sldId="262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212377773" sldId="262"/>
            <ac:spMk id="3" creationId="{EEBA2060-CDF6-3A69-5494-CDBC8520DEE1}"/>
          </ac:spMkLst>
        </pc:sp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212377773" sldId="262"/>
            <ac:picMk id="5" creationId="{A0A5BC99-1D8E-E06A-E4A3-261914D2A6B0}"/>
          </ac:picMkLst>
        </pc:picChg>
      </pc:sldChg>
      <pc:sldChg chg="delSp modSp mod modClrScheme delDesignElem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2566180603" sldId="263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2566180603" sldId="263"/>
            <ac:spMk id="2" creationId="{5F9DF6DD-0847-5887-22CE-6F1160DAF2D7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k cId="2566180603" sldId="263"/>
            <ac:spMk id="23" creationId="{EB562EDC-B20C-B3C5-79FE-ED8A077AAE55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2566180603" sldId="263"/>
            <ac:spMk id="181" creationId="{5DA32751-37A2-45C0-BE94-63D375E27003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2566180603" sldId="263"/>
            <ac:spMk id="183" creationId="{E659831F-0D9A-4C63-9EBB-8435B85A440F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2566180603" sldId="263"/>
            <ac:spMk id="184" creationId="{FFB60E8C-7224-44A4-87A0-46A1711DD2ED}"/>
          </ac:spMkLst>
        </pc:spChg>
        <pc:spChg chg="del">
          <ac:chgData name="Zhao, Shulin" userId="S::shulin.zhao@lincolnuni.ac.nz::363e9ed2-23b4-43fb-9aae-339282965079" providerId="AD" clId="Web-{DB963305-B204-49F4-A3BD-92E0652CC9FF}" dt="2023-09-13T21:41:23.036" v="2"/>
          <ac:spMkLst>
            <pc:docMk/>
            <pc:sldMk cId="2566180603" sldId="263"/>
            <ac:spMk id="185" creationId="{5A55FBCD-CD42-40F5-8A1B-3203F9CAEEAA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2566180603" sldId="263"/>
            <ac:picMk id="38" creationId="{2A0F78FD-1E54-044D-F868-98A23CB469CD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1907500270" sldId="265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907500270" sldId="265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1907500270" sldId="265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907500270" sldId="265"/>
            <ac:picMk id="3" creationId="{57C902DB-E75E-E022-2EB9-24E792F9A9C1}"/>
          </ac:picMkLst>
        </pc:pic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907500270" sldId="265"/>
            <ac:picMk id="4" creationId="{DE2217A7-A78E-5E41-CDA8-135FAB5B35EA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3009076247" sldId="266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3009076247" sldId="266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3009076247" sldId="266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3009076247" sldId="266"/>
            <ac:picMk id="151" creationId="{39E051AA-8BEA-2B56-4F4E-0C0B9B0ED140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1642591519" sldId="269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642591519" sldId="269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1642591519" sldId="269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642591519" sldId="269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642591519" sldId="269"/>
            <ac:picMk id="368" creationId="{44902B4D-8E65-475B-B9F2-B07E8617DC8F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638822816" sldId="270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638822816" sldId="270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638822816" sldId="270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638822816" sldId="270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638822816" sldId="270"/>
            <ac:picMk id="7" creationId="{D78425B4-C30E-E227-CADC-EE8E6F010B73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1933427017" sldId="271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1933427017" sldId="271"/>
            <ac:spMk id="2" creationId="{5F9DF6DD-0847-5887-22CE-6F1160DAF2D7}"/>
          </ac:spMkLst>
        </pc:spChg>
        <pc:graphicFrameChg chg="mod ord">
          <ac:chgData name="Zhao, Shulin" userId="S::shulin.zhao@lincolnuni.ac.nz::363e9ed2-23b4-43fb-9aae-339282965079" providerId="AD" clId="Web-{DB963305-B204-49F4-A3BD-92E0652CC9FF}" dt="2023-09-13T21:41:40.661" v="4"/>
          <ac:graphicFrameMkLst>
            <pc:docMk/>
            <pc:sldMk cId="1933427017" sldId="271"/>
            <ac:graphicFrameMk id="40" creationId="{7DFC8F77-6627-31A0-A1F6-E6E6BF1C92AE}"/>
          </ac:graphicFrameMkLst>
        </pc:graphicFrame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933427017" sldId="271"/>
            <ac:picMk id="4" creationId="{DE2217A7-A78E-5E41-CDA8-135FAB5B35EA}"/>
          </ac:picMkLst>
        </pc:pic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1933427017" sldId="271"/>
            <ac:picMk id="10" creationId="{22B33D7C-44F6-FA90-2408-7F70CE155EFE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2206637147" sldId="272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2206637147" sldId="272"/>
            <ac:spMk id="2" creationId="{5F9DF6DD-0847-5887-22CE-6F1160DAF2D7}"/>
          </ac:spMkLst>
        </pc:spChg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2206637147" sldId="272"/>
            <ac:spMk id="17" creationId="{A3715D41-8693-5109-6A18-2DD1548FB963}"/>
          </ac:spMkLst>
        </pc:sp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2206637147" sldId="272"/>
            <ac:picMk id="4" creationId="{DE2217A7-A78E-5E41-CDA8-135FAB5B35EA}"/>
          </ac:picMkLst>
        </pc:picChg>
      </pc:sldChg>
      <pc:sldChg chg="modSp mod modClrScheme chgLayout">
        <pc:chgData name="Zhao, Shulin" userId="S::shulin.zhao@lincolnuni.ac.nz::363e9ed2-23b4-43fb-9aae-339282965079" providerId="AD" clId="Web-{DB963305-B204-49F4-A3BD-92E0652CC9FF}" dt="2023-09-13T21:41:40.661" v="4"/>
        <pc:sldMkLst>
          <pc:docMk/>
          <pc:sldMk cId="2943038784" sldId="273"/>
        </pc:sldMkLst>
        <pc:spChg chg="mod ord">
          <ac:chgData name="Zhao, Shulin" userId="S::shulin.zhao@lincolnuni.ac.nz::363e9ed2-23b4-43fb-9aae-339282965079" providerId="AD" clId="Web-{DB963305-B204-49F4-A3BD-92E0652CC9FF}" dt="2023-09-13T21:41:40.661" v="4"/>
          <ac:spMkLst>
            <pc:docMk/>
            <pc:sldMk cId="2943038784" sldId="273"/>
            <ac:spMk id="2" creationId="{F3B7C3A1-EAF3-0FDE-0EB9-37BE52C395C8}"/>
          </ac:spMkLst>
        </pc:spChg>
        <pc:picChg chg="mod">
          <ac:chgData name="Zhao, Shulin" userId="S::shulin.zhao@lincolnuni.ac.nz::363e9ed2-23b4-43fb-9aae-339282965079" providerId="AD" clId="Web-{DB963305-B204-49F4-A3BD-92E0652CC9FF}" dt="2023-09-13T21:41:37.958" v="3"/>
          <ac:picMkLst>
            <pc:docMk/>
            <pc:sldMk cId="2943038784" sldId="273"/>
            <ac:picMk id="7" creationId="{BEC9265B-748D-F782-1789-8ACDE1A1EC81}"/>
          </ac:picMkLst>
        </pc:picChg>
      </pc:sldChg>
      <pc:sldChg chg="modSp new mod modClrScheme chgLayout">
        <pc:chgData name="Zhao, Shulin" userId="S::shulin.zhao@lincolnuni.ac.nz::363e9ed2-23b4-43fb-9aae-339282965079" providerId="AD" clId="Web-{DB963305-B204-49F4-A3BD-92E0652CC9FF}" dt="2023-09-13T21:44:22.134" v="48" actId="20577"/>
        <pc:sldMkLst>
          <pc:docMk/>
          <pc:sldMk cId="3154310347" sldId="274"/>
        </pc:sldMkLst>
        <pc:spChg chg="mod ord">
          <ac:chgData name="Zhao, Shulin" userId="S::shulin.zhao@lincolnuni.ac.nz::363e9ed2-23b4-43fb-9aae-339282965079" providerId="AD" clId="Web-{DB963305-B204-49F4-A3BD-92E0652CC9FF}" dt="2023-09-13T21:44:18.431" v="46" actId="20577"/>
          <ac:spMkLst>
            <pc:docMk/>
            <pc:sldMk cId="3154310347" sldId="274"/>
            <ac:spMk id="2" creationId="{9C94B883-89A4-9DB6-D812-5B54598CE3AC}"/>
          </ac:spMkLst>
        </pc:spChg>
        <pc:spChg chg="mod ord">
          <ac:chgData name="Zhao, Shulin" userId="S::shulin.zhao@lincolnuni.ac.nz::363e9ed2-23b4-43fb-9aae-339282965079" providerId="AD" clId="Web-{DB963305-B204-49F4-A3BD-92E0652CC9FF}" dt="2023-09-13T21:44:22.134" v="48" actId="20577"/>
          <ac:spMkLst>
            <pc:docMk/>
            <pc:sldMk cId="3154310347" sldId="274"/>
            <ac:spMk id="3" creationId="{EEC58DA7-5067-C4F4-4D1E-3F33E99233AA}"/>
          </ac:spMkLst>
        </pc:spChg>
      </pc:sldChg>
      <pc:sldMasterChg chg="del delSldLayout">
        <pc:chgData name="Zhao, Shulin" userId="S::shulin.zhao@lincolnuni.ac.nz::363e9ed2-23b4-43fb-9aae-339282965079" providerId="AD" clId="Web-{DB963305-B204-49F4-A3BD-92E0652CC9FF}" dt="2023-09-13T21:41:23.036" v="2"/>
        <pc:sldMasterMkLst>
          <pc:docMk/>
          <pc:sldMasterMk cId="2000222323" sldId="2147483808"/>
        </pc:sldMasterMkLst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200565667" sldId="2147483809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3023590980" sldId="2147483810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3246770218" sldId="2147483811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3958583364" sldId="2147483812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3012422817" sldId="2147483813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3127734229" sldId="2147483814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757678924" sldId="2147483815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917050955" sldId="2147483816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4124588353" sldId="2147483817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2937735634" sldId="2147483818"/>
          </pc:sldLayoutMkLst>
        </pc:sldLayoutChg>
        <pc:sldLayoutChg chg="del">
          <pc:chgData name="Zhao, Shulin" userId="S::shulin.zhao@lincolnuni.ac.nz::363e9ed2-23b4-43fb-9aae-339282965079" providerId="AD" clId="Web-{DB963305-B204-49F4-A3BD-92E0652CC9FF}" dt="2023-09-13T21:41:23.036" v="2"/>
          <pc:sldLayoutMkLst>
            <pc:docMk/>
            <pc:sldMasterMk cId="2000222323" sldId="2147483808"/>
            <pc:sldLayoutMk cId="4090446644" sldId="2147483819"/>
          </pc:sldLayoutMkLst>
        </pc:sldLayoutChg>
      </pc:sldMasterChg>
      <pc:sldMasterChg chg="modSp add del addSldLayout delSldLayout modSldLayout">
        <pc:chgData name="Zhao, Shulin" userId="S::shulin.zhao@lincolnuni.ac.nz::363e9ed2-23b4-43fb-9aae-339282965079" providerId="AD" clId="Web-{DB963305-B204-49F4-A3BD-92E0652CC9FF}" dt="2023-09-13T21:41:40.661" v="4"/>
        <pc:sldMasterMkLst>
          <pc:docMk/>
          <pc:sldMasterMk cId="2935450037" sldId="2147483820"/>
        </pc:sldMasterMkLst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asterMk cId="2935450037" sldId="2147483820"/>
            <ac:spMk id="2" creationId="{00000000-0000-0000-0000-000000000000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asterMk cId="2935450037" sldId="2147483820"/>
            <ac:spMk id="3" creationId="{00000000-0000-0000-0000-000000000000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asterMk cId="2935450037" sldId="2147483820"/>
            <ac:spMk id="4" creationId="{00000000-0000-0000-0000-000000000000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asterMk cId="2935450037" sldId="2147483820"/>
            <ac:spMk id="5" creationId="{00000000-0000-0000-0000-000000000000}"/>
          </ac:spMkLst>
        </pc:spChg>
        <pc:spChg chg="mod">
          <ac:chgData name="Zhao, Shulin" userId="S::shulin.zhao@lincolnuni.ac.nz::363e9ed2-23b4-43fb-9aae-339282965079" providerId="AD" clId="Web-{DB963305-B204-49F4-A3BD-92E0652CC9FF}" dt="2023-09-13T21:41:37.958" v="3"/>
          <ac:spMkLst>
            <pc:docMk/>
            <pc:sldMasterMk cId="2935450037" sldId="2147483820"/>
            <ac:spMk id="6" creationId="{00000000-0000-0000-0000-000000000000}"/>
          </ac:spMkLst>
        </pc:spChg>
        <pc:grpChg chg="mod">
          <ac:chgData name="Zhao, Shulin" userId="S::shulin.zhao@lincolnuni.ac.nz::363e9ed2-23b4-43fb-9aae-339282965079" providerId="AD" clId="Web-{DB963305-B204-49F4-A3BD-92E0652CC9FF}" dt="2023-09-13T21:41:37.958" v="3"/>
          <ac:grpSpMkLst>
            <pc:docMk/>
            <pc:sldMasterMk cId="2935450037" sldId="2147483820"/>
            <ac:grpSpMk id="7" creationId="{00000000-0000-0000-0000-000000000000}"/>
          </ac:grpSpMkLst>
        </pc:grp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395625997" sldId="2147483821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395625997" sldId="2147483821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395625997" sldId="2147483821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395625997" sldId="2147483821"/>
              <ac:spMk id="4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395625997" sldId="2147483821"/>
              <ac:spMk id="5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395625997" sldId="2147483821"/>
              <ac:spMk id="6" creationId="{00000000-0000-0000-0000-000000000000}"/>
            </ac:spMkLst>
          </pc:spChg>
          <pc:grpChg chg="mod">
            <ac:chgData name="Zhao, Shulin" userId="S::shulin.zhao@lincolnuni.ac.nz::363e9ed2-23b4-43fb-9aae-339282965079" providerId="AD" clId="Web-{DB963305-B204-49F4-A3BD-92E0652CC9FF}" dt="2023-09-13T21:41:37.958" v="3"/>
            <ac:grpSpMkLst>
              <pc:docMk/>
              <pc:sldMasterMk cId="2935450037" sldId="2147483820"/>
              <pc:sldLayoutMk cId="2395625997" sldId="2147483821"/>
              <ac:grpSpMk id="7" creationId="{00000000-0000-0000-0000-000000000000}"/>
            </ac:grpSpMkLst>
          </pc:gr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2395625997" sldId="2147483821"/>
              <ac:cxnSpMk id="15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030083909" sldId="2147483822"/>
          </pc:sldLayoutMkLst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2030083909" sldId="2147483822"/>
              <ac:cxnSpMk id="7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3945038477" sldId="2147483823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945038477" sldId="2147483823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945038477" sldId="2147483823"/>
              <ac:spMk id="3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3945038477" sldId="2147483823"/>
              <ac:cxnSpMk id="16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678873529" sldId="2147483824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678873529" sldId="2147483824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678873529" sldId="2147483824"/>
              <ac:spMk id="4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2678873529" sldId="2147483824"/>
              <ac:cxnSpMk id="8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402484399" sldId="2147483825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402484399" sldId="2147483825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402484399" sldId="2147483825"/>
              <ac:spMk id="4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402484399" sldId="2147483825"/>
              <ac:spMk id="5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402484399" sldId="2147483825"/>
              <ac:spMk id="6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1402484399" sldId="2147483825"/>
              <ac:cxnSpMk id="18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14180347" sldId="2147483826"/>
          </pc:sldLayoutMkLst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114180347" sldId="2147483826"/>
              <ac:cxnSpMk id="14" creationId="{00000000-0000-0000-0000-000000000000}"/>
            </ac:cxnSpMkLst>
          </pc:cxnChg>
        </pc:sldLayoutChg>
        <pc:sldLayoutChg chg="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675141697" sldId="2147483827"/>
          </pc:sldLayoutMkLst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507221930" sldId="2147483828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507221930" sldId="2147483828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507221930" sldId="2147483828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507221930" sldId="2147483828"/>
              <ac:spMk id="4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507221930" sldId="2147483828"/>
              <ac:cxnSpMk id="16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818494031" sldId="2147483829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18494031" sldId="2147483829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18494031" sldId="2147483829"/>
              <ac:spMk id="4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18494031" sldId="2147483829"/>
              <ac:spMk id="17" creationId="{00000000-0000-0000-0000-000000000000}"/>
            </ac:spMkLst>
          </pc:sp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840074185" sldId="2147483830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40074185" sldId="2147483830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40074185" sldId="2147483830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840074185" sldId="2147483830"/>
              <ac:spMk id="4" creationId="{00000000-0000-0000-0000-000000000000}"/>
            </ac:spMkLst>
          </pc:sp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535895528" sldId="2147483831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535895528" sldId="2147483831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535895528" sldId="2147483831"/>
              <ac:spMk id="3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1535895528" sldId="2147483831"/>
              <ac:cxnSpMk id="15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3757057965" sldId="2147483832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757057965" sldId="2147483832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757057965" sldId="2147483832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757057965" sldId="2147483832"/>
              <ac:spMk id="10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757057965" sldId="2147483832"/>
              <ac:spMk id="14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3757057965" sldId="2147483832"/>
              <ac:spMk id="15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3757057965" sldId="2147483832"/>
              <ac:cxnSpMk id="19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4120191427" sldId="2147483833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4120191427" sldId="2147483833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4120191427" sldId="2147483833"/>
              <ac:spMk id="3" creationId="{00000000-0000-0000-0000-000000000000}"/>
            </ac:spMkLst>
          </pc:sp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456913733" sldId="2147483834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456913733" sldId="2147483834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456913733" sldId="2147483834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456913733" sldId="2147483834"/>
              <ac:spMk id="1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456913733" sldId="2147483834"/>
              <ac:spMk id="1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456913733" sldId="2147483834"/>
              <ac:spMk id="23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2456913733" sldId="2147483834"/>
              <ac:cxnSpMk id="26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199580044" sldId="2147483835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199580044" sldId="2147483835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199580044" sldId="2147483835"/>
              <ac:spMk id="3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1199580044" sldId="2147483835"/>
              <ac:spMk id="20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1199580044" sldId="2147483835"/>
              <ac:cxnSpMk id="15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136065593" sldId="2147483836"/>
          </pc:sldLayoutMkLst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136065593" sldId="2147483836"/>
              <ac:cxnSpMk id="14" creationId="{00000000-0000-0000-0000-000000000000}"/>
            </ac:cxnSpMkLst>
          </pc:cxnChg>
        </pc:sldLayoutChg>
        <pc:sldLayoutChg chg="modSp add del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2935450037" sldId="2147483820"/>
            <pc:sldLayoutMk cId="285115068" sldId="2147483837"/>
          </pc:sldLayoutMkLst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85115068" sldId="2147483837"/>
              <ac:spMk id="2" creationId="{00000000-0000-0000-0000-000000000000}"/>
            </ac:spMkLst>
          </pc:spChg>
          <pc:spChg chg="mod">
            <ac:chgData name="Zhao, Shulin" userId="S::shulin.zhao@lincolnuni.ac.nz::363e9ed2-23b4-43fb-9aae-339282965079" providerId="AD" clId="Web-{DB963305-B204-49F4-A3BD-92E0652CC9FF}" dt="2023-09-13T21:41:37.958" v="3"/>
            <ac:spMkLst>
              <pc:docMk/>
              <pc:sldMasterMk cId="2935450037" sldId="2147483820"/>
              <pc:sldLayoutMk cId="285115068" sldId="2147483837"/>
              <ac:spMk id="3" creationId="{00000000-0000-0000-0000-000000000000}"/>
            </ac:spMkLst>
          </pc:spChg>
          <pc:cxnChg chg="mod">
            <ac:chgData name="Zhao, Shulin" userId="S::shulin.zhao@lincolnuni.ac.nz::363e9ed2-23b4-43fb-9aae-339282965079" providerId="AD" clId="Web-{DB963305-B204-49F4-A3BD-92E0652CC9FF}" dt="2023-09-13T21:41:37.958" v="3"/>
            <ac:cxnSpMkLst>
              <pc:docMk/>
              <pc:sldMasterMk cId="2935450037" sldId="2147483820"/>
              <pc:sldLayoutMk cId="285115068" sldId="2147483837"/>
              <ac:cxnSpMk id="14" creationId="{00000000-0000-0000-0000-000000000000}"/>
            </ac:cxnSpMkLst>
          </pc:cxnChg>
        </pc:sldLayoutChg>
      </pc:sldMasterChg>
      <pc:sldMasterChg chg="add addSldLayout modSldLayout">
        <pc:chgData name="Zhao, Shulin" userId="S::shulin.zhao@lincolnuni.ac.nz::363e9ed2-23b4-43fb-9aae-339282965079" providerId="AD" clId="Web-{DB963305-B204-49F4-A3BD-92E0652CC9FF}" dt="2023-09-13T21:41:40.661" v="4"/>
        <pc:sldMasterMkLst>
          <pc:docMk/>
          <pc:sldMasterMk cId="822121886" sldId="2147483838"/>
        </pc:sldMasterMkLst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522636184" sldId="2147483839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522697080" sldId="2147483840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3499673408" sldId="2147483841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1310850218" sldId="2147483842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935663675" sldId="2147483843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3885044966" sldId="2147483844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4129730465" sldId="2147483845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27783780" sldId="2147483846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91849796" sldId="2147483847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4062201401" sldId="2147483848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3813323266" sldId="2147483849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310194275" sldId="2147483850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146805916" sldId="2147483851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413760482" sldId="2147483852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1267685279" sldId="2147483853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2730329778" sldId="2147483854"/>
          </pc:sldLayoutMkLst>
        </pc:sldLayoutChg>
        <pc:sldLayoutChg chg="add mod replId">
          <pc:chgData name="Zhao, Shulin" userId="S::shulin.zhao@lincolnuni.ac.nz::363e9ed2-23b4-43fb-9aae-339282965079" providerId="AD" clId="Web-{DB963305-B204-49F4-A3BD-92E0652CC9FF}" dt="2023-09-13T21:41:40.661" v="4"/>
          <pc:sldLayoutMkLst>
            <pc:docMk/>
            <pc:sldMasterMk cId="822121886" sldId="2147483838"/>
            <pc:sldLayoutMk cId="953838810" sldId="2147483855"/>
          </pc:sldLayoutMkLst>
        </pc:sldLayoutChg>
      </pc:sldMasterChg>
    </pc:docChg>
  </pc:docChgLst>
  <pc:docChgLst>
    <pc:chgData name="Xie, Nay" userId="S::nay.xie@lincolnuni.ac.nz::7d8a05c5-2eba-4fd4-9911-14a102fd8667" providerId="AD" clId="Web-{CBA984AF-C908-4D17-9873-6DA399501FFA}"/>
    <pc:docChg chg="modSld addMainMaster delMainMaster">
      <pc:chgData name="Xie, Nay" userId="S::nay.xie@lincolnuni.ac.nz::7d8a05c5-2eba-4fd4-9911-14a102fd8667" providerId="AD" clId="Web-{CBA984AF-C908-4D17-9873-6DA399501FFA}" dt="2023-09-13T09:53:23.605" v="4"/>
      <pc:docMkLst>
        <pc:docMk/>
      </pc:docMkLst>
      <pc:sldChg chg="modSp mod modClrScheme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977059205" sldId="257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977059205" sldId="257"/>
            <ac:spMk id="2" creationId="{CF72C0ED-4C2C-B9DE-A7BB-D4C236DBE314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977059205" sldId="257"/>
            <ac:graphicFrameMk id="49" creationId="{C70D491F-AC09-D9DA-8C70-4412053EA042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3382538633" sldId="258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3382538633" sldId="258"/>
            <ac:spMk id="2" creationId="{D97434F1-6016-DE61-DF93-F4D2864C5FB6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3382538633" sldId="258"/>
            <ac:graphicFrameMk id="18" creationId="{4DAC10A5-BC6F-1243-724D-433962731B4B}"/>
          </ac:graphicFrameMkLst>
        </pc:graphicFrame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985845459" sldId="259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985845459" sldId="259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985845459" sldId="259"/>
            <ac:graphicFrameMk id="35" creationId="{64368A2D-0CFF-18DD-C725-A26F4B4E33C8}"/>
          </ac:graphicFrameMkLst>
        </pc:graphicFrameChg>
        <pc:cxnChg chg="del">
          <ac:chgData name="Xie, Nay" userId="S::nay.xie@lincolnuni.ac.nz::7d8a05c5-2eba-4fd4-9911-14a102fd8667" providerId="AD" clId="Web-{CBA984AF-C908-4D17-9873-6DA399501FFA}" dt="2023-09-13T09:52:49.229" v="0"/>
          <ac:cxnSpMkLst>
            <pc:docMk/>
            <pc:sldMk cId="985845459" sldId="259"/>
            <ac:cxnSpMk id="50" creationId="{1503BFE4-729B-D9D0-C17B-501E6AF1127A}"/>
          </ac:cxnSpMkLst>
        </pc:cxnChg>
      </pc:sldChg>
      <pc:sldChg chg="modSp mod modClrScheme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1207442990" sldId="260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207442990" sldId="260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1207442990" sldId="260"/>
            <ac:graphicFrameMk id="13" creationId="{4A923EB1-4FF8-477A-C51A-FBADE92630BB}"/>
          </ac:graphicFrameMkLst>
        </pc:graphicFrameChg>
      </pc:sldChg>
      <pc:sldChg chg="modSp mod modClrScheme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3779501118" sldId="261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3779501118" sldId="261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3779501118" sldId="261"/>
            <ac:spMk id="3" creationId="{EEBA2060-CDF6-3A69-5494-CDBC8520DEE1}"/>
          </ac:spMkLst>
        </pc:sp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1212377773" sldId="262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212377773" sldId="26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212377773" sldId="262"/>
            <ac:spMk id="3" creationId="{EEBA2060-CDF6-3A69-5494-CDBC8520DEE1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212377773" sldId="262"/>
            <ac:spMk id="17" creationId="{2C61293E-6EBE-43EF-A52C-9BEBFD7679D4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212377773" sldId="262"/>
            <ac:spMk id="18" creationId="{21540236-BFD5-4A9D-8840-4703E7F76825}"/>
          </ac:spMkLst>
        </pc:sp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2566180603" sldId="263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2566180603" sldId="263"/>
            <ac:spMk id="2" creationId="{5F9DF6DD-0847-5887-22CE-6F1160DAF2D7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2566180603" sldId="263"/>
            <ac:graphicFrameMk id="97" creationId="{5893651C-2F22-3333-9B75-473338E55A37}"/>
          </ac:graphicFrameMkLst>
        </pc:graphicFrameChg>
        <pc:cxnChg chg="del">
          <ac:chgData name="Xie, Nay" userId="S::nay.xie@lincolnuni.ac.nz::7d8a05c5-2eba-4fd4-9911-14a102fd8667" providerId="AD" clId="Web-{CBA984AF-C908-4D17-9873-6DA399501FFA}" dt="2023-09-13T09:52:49.229" v="0"/>
          <ac:cxnSpMkLst>
            <pc:docMk/>
            <pc:sldMk cId="2566180603" sldId="263"/>
            <ac:cxnSpMk id="106" creationId="{1503BFE4-729B-D9D0-C17B-501E6AF1127A}"/>
          </ac:cxnSpMkLst>
        </pc:cxn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1907500270" sldId="265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907500270" sldId="265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907500270" sldId="265"/>
            <ac:spMk id="69" creationId="{223D82F2-8828-4C80-AF95-242810EB9ABB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907500270" sldId="265"/>
            <ac:spMk id="71" creationId="{7FD0D34F-65E4-4896-8016-F401017B67FD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907500270" sldId="265"/>
            <ac:spMk id="73" creationId="{27A25769-8A6A-4983-92E9-E41BEB530971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1907500270" sldId="265"/>
            <ac:spMk id="75" creationId="{D6669D83-0E36-4F8C-B68A-D549AC194A99}"/>
          </ac:spMkLst>
        </pc:s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1907500270" sldId="265"/>
            <ac:graphicFrameMk id="40" creationId="{7DFC8F77-6627-31A0-A1F6-E6E6BF1C92AE}"/>
          </ac:graphicFrameMkLst>
        </pc:graphicFrameChg>
      </pc:sldChg>
      <pc:sldChg chg="addSp 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3009076247" sldId="266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3009076247" sldId="266"/>
            <ac:spMk id="2" creationId="{5F9DF6DD-0847-5887-22CE-6F1160DAF2D7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3009076247" sldId="266"/>
            <ac:spMk id="194" creationId="{D6669D83-0E36-4F8C-B68A-D549AC194A99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3009076247" sldId="266"/>
            <ac:spMk id="195" creationId="{223D82F2-8828-4C80-AF95-242810EB9ABB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3009076247" sldId="266"/>
            <ac:spMk id="196" creationId="{7FD0D34F-65E4-4896-8016-F401017B67FD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3009076247" sldId="266"/>
            <ac:spMk id="197" creationId="{27A25769-8A6A-4983-92E9-E41BEB530971}"/>
          </ac:spMkLst>
        </pc:spChg>
        <pc:grpChg chg="add del">
          <ac:chgData name="Xie, Nay" userId="S::nay.xie@lincolnuni.ac.nz::7d8a05c5-2eba-4fd4-9911-14a102fd8667" providerId="AD" clId="Web-{CBA984AF-C908-4D17-9873-6DA399501FFA}" dt="2023-09-13T09:53:07.386" v="2"/>
          <ac:grpSpMkLst>
            <pc:docMk/>
            <pc:sldMk cId="3009076247" sldId="266"/>
            <ac:grpSpMk id="153" creationId="{AD0C1AE9-D8C2-E885-B89B-037A69B0E947}"/>
          </ac:grpSpMkLst>
        </pc:grpChg>
        <pc:graphicFrameChg chg="mod ord modGraphic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3009076247" sldId="266"/>
            <ac:graphicFrameMk id="40" creationId="{7DFC8F77-6627-31A0-A1F6-E6E6BF1C92AE}"/>
          </ac:graphicFrameMkLst>
        </pc:graphicFrameChg>
        <pc:picChg chg="mod">
          <ac:chgData name="Xie, Nay" userId="S::nay.xie@lincolnuni.ac.nz::7d8a05c5-2eba-4fd4-9911-14a102fd8667" providerId="AD" clId="Web-{CBA984AF-C908-4D17-9873-6DA399501FFA}" dt="2023-09-13T09:53:00.104" v="1"/>
          <ac:picMkLst>
            <pc:docMk/>
            <pc:sldMk cId="3009076247" sldId="266"/>
            <ac:picMk id="4" creationId="{DE2217A7-A78E-5E41-CDA8-135FAB5B35EA}"/>
          </ac:picMkLst>
        </pc:picChg>
        <pc:picChg chg="mod">
          <ac:chgData name="Xie, Nay" userId="S::nay.xie@lincolnuni.ac.nz::7d8a05c5-2eba-4fd4-9911-14a102fd8667" providerId="AD" clId="Web-{CBA984AF-C908-4D17-9873-6DA399501FFA}" dt="2023-09-13T09:53:00.104" v="1"/>
          <ac:picMkLst>
            <pc:docMk/>
            <pc:sldMk cId="3009076247" sldId="266"/>
            <ac:picMk id="151" creationId="{39E051AA-8BEA-2B56-4F4E-0C0B9B0ED140}"/>
          </ac:picMkLst>
        </pc:pic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1642591519" sldId="269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642591519" sldId="269"/>
            <ac:spMk id="2" creationId="{5F9DF6DD-0847-5887-22CE-6F1160DAF2D7}"/>
          </ac:spMkLst>
        </pc:spChg>
        <pc:grpChg chg="del">
          <ac:chgData name="Xie, Nay" userId="S::nay.xie@lincolnuni.ac.nz::7d8a05c5-2eba-4fd4-9911-14a102fd8667" providerId="AD" clId="Web-{CBA984AF-C908-4D17-9873-6DA399501FFA}" dt="2023-09-13T09:52:49.229" v="0"/>
          <ac:grpSpMkLst>
            <pc:docMk/>
            <pc:sldMk cId="1642591519" sldId="269"/>
            <ac:grpSpMk id="373" creationId="{12B241C5-7E45-AD52-638D-31E8FD2BC181}"/>
          </ac:grpSpMkLst>
        </pc:gr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1642591519" sldId="269"/>
            <ac:graphicFrameMk id="40" creationId="{7DFC8F77-6627-31A0-A1F6-E6E6BF1C92AE}"/>
          </ac:graphicFrameMkLst>
        </pc:graphicFrame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638822816" sldId="270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638822816" sldId="270"/>
            <ac:spMk id="2" creationId="{5F9DF6DD-0847-5887-22CE-6F1160DAF2D7}"/>
          </ac:spMkLst>
        </pc:spChg>
        <pc:grpChg chg="del">
          <ac:chgData name="Xie, Nay" userId="S::nay.xie@lincolnuni.ac.nz::7d8a05c5-2eba-4fd4-9911-14a102fd8667" providerId="AD" clId="Web-{CBA984AF-C908-4D17-9873-6DA399501FFA}" dt="2023-09-13T09:52:49.229" v="0"/>
          <ac:grpSpMkLst>
            <pc:docMk/>
            <pc:sldMk cId="638822816" sldId="270"/>
            <ac:grpSpMk id="45" creationId="{12B241C5-7E45-AD52-638D-31E8FD2BC181}"/>
          </ac:grpSpMkLst>
        </pc:gr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638822816" sldId="270"/>
            <ac:graphicFrameMk id="40" creationId="{7DFC8F77-6627-31A0-A1F6-E6E6BF1C92AE}"/>
          </ac:graphicFrameMkLst>
        </pc:graphicFrame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1933427017" sldId="271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1933427017" sldId="271"/>
            <ac:spMk id="2" creationId="{5F9DF6DD-0847-5887-22CE-6F1160DAF2D7}"/>
          </ac:spMkLst>
        </pc:spChg>
        <pc:grpChg chg="del">
          <ac:chgData name="Xie, Nay" userId="S::nay.xie@lincolnuni.ac.nz::7d8a05c5-2eba-4fd4-9911-14a102fd8667" providerId="AD" clId="Web-{CBA984AF-C908-4D17-9873-6DA399501FFA}" dt="2023-09-13T09:52:49.229" v="0"/>
          <ac:grpSpMkLst>
            <pc:docMk/>
            <pc:sldMk cId="1933427017" sldId="271"/>
            <ac:grpSpMk id="45" creationId="{12B241C5-7E45-AD52-638D-31E8FD2BC181}"/>
          </ac:grpSpMkLst>
        </pc:grpChg>
        <pc:graphicFrameChg chg="mod ord">
          <ac:chgData name="Xie, Nay" userId="S::nay.xie@lincolnuni.ac.nz::7d8a05c5-2eba-4fd4-9911-14a102fd8667" providerId="AD" clId="Web-{CBA984AF-C908-4D17-9873-6DA399501FFA}" dt="2023-09-13T09:53:23.605" v="4"/>
          <ac:graphicFrameMkLst>
            <pc:docMk/>
            <pc:sldMk cId="1933427017" sldId="271"/>
            <ac:graphicFrameMk id="40" creationId="{7DFC8F77-6627-31A0-A1F6-E6E6BF1C92AE}"/>
          </ac:graphicFrameMkLst>
        </pc:graphicFrame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2206637147" sldId="272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2206637147" sldId="272"/>
            <ac:spMk id="2" creationId="{5F9DF6DD-0847-5887-22CE-6F1160DAF2D7}"/>
          </ac:spMkLst>
        </pc:spChg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2206637147" sldId="272"/>
            <ac:spMk id="17" creationId="{A3715D41-8693-5109-6A18-2DD1548FB963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2206637147" sldId="272"/>
            <ac:spMk id="50" creationId="{245A9F99-D9B1-4094-A2E2-B90AC1DB7B9C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2206637147" sldId="272"/>
            <ac:spMk id="52" creationId="{B7FAF607-473A-4A43-A23D-BBFF5C4117BB}"/>
          </ac:spMkLst>
        </pc:spChg>
        <pc:grpChg chg="del">
          <ac:chgData name="Xie, Nay" userId="S::nay.xie@lincolnuni.ac.nz::7d8a05c5-2eba-4fd4-9911-14a102fd8667" providerId="AD" clId="Web-{CBA984AF-C908-4D17-9873-6DA399501FFA}" dt="2023-09-13T09:52:49.229" v="0"/>
          <ac:grpSpMkLst>
            <pc:docMk/>
            <pc:sldMk cId="2206637147" sldId="272"/>
            <ac:grpSpMk id="54" creationId="{C5F6476F-D303-44D3-B30F-1BA348F0F64A}"/>
          </ac:grpSpMkLst>
        </pc:grpChg>
      </pc:sldChg>
      <pc:sldChg chg="delSp modSp mod modClrScheme delDesignElem chgLayout">
        <pc:chgData name="Xie, Nay" userId="S::nay.xie@lincolnuni.ac.nz::7d8a05c5-2eba-4fd4-9911-14a102fd8667" providerId="AD" clId="Web-{CBA984AF-C908-4D17-9873-6DA399501FFA}" dt="2023-09-13T09:53:23.605" v="4"/>
        <pc:sldMkLst>
          <pc:docMk/>
          <pc:sldMk cId="2943038784" sldId="273"/>
        </pc:sldMkLst>
        <pc:spChg chg="mod ord">
          <ac:chgData name="Xie, Nay" userId="S::nay.xie@lincolnuni.ac.nz::7d8a05c5-2eba-4fd4-9911-14a102fd8667" providerId="AD" clId="Web-{CBA984AF-C908-4D17-9873-6DA399501FFA}" dt="2023-09-13T09:53:23.605" v="4"/>
          <ac:spMkLst>
            <pc:docMk/>
            <pc:sldMk cId="2943038784" sldId="273"/>
            <ac:spMk id="2" creationId="{F3B7C3A1-EAF3-0FDE-0EB9-37BE52C395C8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2943038784" sldId="273"/>
            <ac:spMk id="10" creationId="{A3363022-C969-41E9-8EB2-E4C94908C1FA}"/>
          </ac:spMkLst>
        </pc:spChg>
        <pc:spChg chg="del">
          <ac:chgData name="Xie, Nay" userId="S::nay.xie@lincolnuni.ac.nz::7d8a05c5-2eba-4fd4-9911-14a102fd8667" providerId="AD" clId="Web-{CBA984AF-C908-4D17-9873-6DA399501FFA}" dt="2023-09-13T09:52:49.229" v="0"/>
          <ac:spMkLst>
            <pc:docMk/>
            <pc:sldMk cId="2943038784" sldId="273"/>
            <ac:spMk id="12" creationId="{8D1AD6B3-BE88-4CEB-BA17-790657CC4729}"/>
          </ac:spMkLst>
        </pc:spChg>
        <pc:grpChg chg="del">
          <ac:chgData name="Xie, Nay" userId="S::nay.xie@lincolnuni.ac.nz::7d8a05c5-2eba-4fd4-9911-14a102fd8667" providerId="AD" clId="Web-{CBA984AF-C908-4D17-9873-6DA399501FFA}" dt="2023-09-13T09:52:49.229" v="0"/>
          <ac:grpSpMkLst>
            <pc:docMk/>
            <pc:sldMk cId="2943038784" sldId="273"/>
            <ac:grpSpMk id="14" creationId="{89D1390B-7E13-4B4F-9CB2-391063412E54}"/>
          </ac:grpSpMkLst>
        </pc:grpChg>
      </pc:sldChg>
      <pc:sldMasterChg chg="del delSldLayout">
        <pc:chgData name="Xie, Nay" userId="S::nay.xie@lincolnuni.ac.nz::7d8a05c5-2eba-4fd4-9911-14a102fd8667" providerId="AD" clId="Web-{CBA984AF-C908-4D17-9873-6DA399501FFA}" dt="2023-09-13T09:52:49.229" v="0"/>
        <pc:sldMasterMkLst>
          <pc:docMk/>
          <pc:sldMasterMk cId="9573812" sldId="2147483712"/>
        </pc:sldMasterMkLst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1949283487" sldId="2147483713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991895830" sldId="2147483714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844647471" sldId="2147483715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3393304273" sldId="2147483716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528350271" sldId="2147483717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2697342316" sldId="2147483718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2000342358" sldId="2147483719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2032752243" sldId="2147483720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4071264081" sldId="2147483721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2871604267" sldId="2147483722"/>
          </pc:sldLayoutMkLst>
        </pc:sldLayoutChg>
        <pc:sldLayoutChg chg="del">
          <pc:chgData name="Xie, Nay" userId="S::nay.xie@lincolnuni.ac.nz::7d8a05c5-2eba-4fd4-9911-14a102fd8667" providerId="AD" clId="Web-{CBA984AF-C908-4D17-9873-6DA399501FFA}" dt="2023-09-13T09:52:49.229" v="0"/>
          <pc:sldLayoutMkLst>
            <pc:docMk/>
            <pc:sldMasterMk cId="9573812" sldId="2147483712"/>
            <pc:sldLayoutMk cId="1412239427" sldId="2147483723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CBA984AF-C908-4D17-9873-6DA399501FFA}" dt="2023-09-13T09:53:07.386" v="2"/>
        <pc:sldMasterMkLst>
          <pc:docMk/>
          <pc:sldMasterMk cId="526299253" sldId="2147483724"/>
        </pc:sldMasterMkLst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1250659584" sldId="2147483725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280609177" sldId="2147483726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2888669913" sldId="2147483727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1400632374" sldId="2147483728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1045946093" sldId="2147483729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2276583689" sldId="2147483730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149083244" sldId="2147483731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2673573158" sldId="2147483732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3989595791" sldId="2147483733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4035515680" sldId="2147483734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07.386" v="2"/>
          <pc:sldLayoutMkLst>
            <pc:docMk/>
            <pc:sldMasterMk cId="526299253" sldId="2147483724"/>
            <pc:sldLayoutMk cId="3874773384" sldId="2147483735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CBA984AF-C908-4D17-9873-6DA399501FFA}" dt="2023-09-13T09:53:16.136" v="3"/>
        <pc:sldMasterMkLst>
          <pc:docMk/>
          <pc:sldMasterMk cId="1699676482" sldId="2147483736"/>
        </pc:sldMasterMkLst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2846232406" sldId="2147483737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3369750078" sldId="2147483738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3603619885" sldId="2147483739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2671512587" sldId="2147483740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1596257267" sldId="2147483741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3041658488" sldId="2147483742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2347928576" sldId="2147483743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1798938880" sldId="2147483744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1932882287" sldId="2147483745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3288469658" sldId="2147483746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16.136" v="3"/>
          <pc:sldLayoutMkLst>
            <pc:docMk/>
            <pc:sldMasterMk cId="1699676482" sldId="2147483736"/>
            <pc:sldLayoutMk cId="3483168729" sldId="2147483747"/>
          </pc:sldLayoutMkLst>
        </pc:sldLayoutChg>
      </pc:sldMasterChg>
      <pc:sldMasterChg chg="add del addSldLayout delSldLayout modSldLayout">
        <pc:chgData name="Xie, Nay" userId="S::nay.xie@lincolnuni.ac.nz::7d8a05c5-2eba-4fd4-9911-14a102fd8667" providerId="AD" clId="Web-{CBA984AF-C908-4D17-9873-6DA399501FFA}" dt="2023-09-13T09:53:23.605" v="4"/>
        <pc:sldMasterMkLst>
          <pc:docMk/>
          <pc:sldMasterMk cId="1120359783" sldId="2147483748"/>
        </pc:sldMasterMkLst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2886413745" sldId="2147483749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2955162173" sldId="2147483750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3818464844" sldId="2147483751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478823105" sldId="2147483752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1183134597" sldId="2147483753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3658174065" sldId="2147483754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2394763106" sldId="2147483755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2737140830" sldId="2147483756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1236305275" sldId="2147483757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258133289" sldId="2147483758"/>
          </pc:sldLayoutMkLst>
        </pc:sldLayoutChg>
        <pc:sldLayoutChg chg="add del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120359783" sldId="2147483748"/>
            <pc:sldLayoutMk cId="1461032843" sldId="2147483759"/>
          </pc:sldLayoutMkLst>
        </pc:sldLayoutChg>
      </pc:sldMasterChg>
      <pc:sldMasterChg chg="add addSldLayout modSldLayout">
        <pc:chgData name="Xie, Nay" userId="S::nay.xie@lincolnuni.ac.nz::7d8a05c5-2eba-4fd4-9911-14a102fd8667" providerId="AD" clId="Web-{CBA984AF-C908-4D17-9873-6DA399501FFA}" dt="2023-09-13T09:53:23.605" v="4"/>
        <pc:sldMasterMkLst>
          <pc:docMk/>
          <pc:sldMasterMk cId="1454386889" sldId="2147483760"/>
        </pc:sldMasterMkLst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1286831290" sldId="2147483761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1836395948" sldId="2147483762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1025018339" sldId="2147483763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4162972962" sldId="2147483764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3608491110" sldId="2147483765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2824670290" sldId="2147483766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3639332332" sldId="2147483767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1485938445" sldId="2147483768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1387952359" sldId="2147483769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3517901427" sldId="2147483770"/>
          </pc:sldLayoutMkLst>
        </pc:sldLayoutChg>
        <pc:sldLayoutChg chg="add mod replId">
          <pc:chgData name="Xie, Nay" userId="S::nay.xie@lincolnuni.ac.nz::7d8a05c5-2eba-4fd4-9911-14a102fd8667" providerId="AD" clId="Web-{CBA984AF-C908-4D17-9873-6DA399501FFA}" dt="2023-09-13T09:53:23.605" v="4"/>
          <pc:sldLayoutMkLst>
            <pc:docMk/>
            <pc:sldMasterMk cId="1454386889" sldId="2147483760"/>
            <pc:sldLayoutMk cId="2134575790" sldId="2147483771"/>
          </pc:sldLayoutMkLst>
        </pc:sldLayoutChg>
      </pc:sldMasterChg>
    </pc:docChg>
  </pc:docChgLst>
  <pc:docChgLst>
    <pc:chgData name="Eccleston, Simon" userId="S::simon.eccleston@lincolnuni.ac.nz::1d4de700-5b1c-4978-80fe-9b1d31eaac81" providerId="AD" clId="Web-{AD47125F-D8AD-4172-90E9-3879D6E90190}"/>
    <pc:docChg chg="modSld">
      <pc:chgData name="Eccleston, Simon" userId="S::simon.eccleston@lincolnuni.ac.nz::1d4de700-5b1c-4978-80fe-9b1d31eaac81" providerId="AD" clId="Web-{AD47125F-D8AD-4172-90E9-3879D6E90190}" dt="2023-09-13T21:38:29.262" v="92" actId="20577"/>
      <pc:docMkLst>
        <pc:docMk/>
      </pc:docMkLst>
      <pc:sldChg chg="modSp">
        <pc:chgData name="Eccleston, Simon" userId="S::simon.eccleston@lincolnuni.ac.nz::1d4de700-5b1c-4978-80fe-9b1d31eaac81" providerId="AD" clId="Web-{AD47125F-D8AD-4172-90E9-3879D6E90190}" dt="2023-09-13T21:37:17.291" v="89" actId="20577"/>
        <pc:sldMkLst>
          <pc:docMk/>
          <pc:sldMk cId="977059205" sldId="257"/>
        </pc:sldMkLst>
        <pc:graphicFrameChg chg="modGraphic">
          <ac:chgData name="Eccleston, Simon" userId="S::simon.eccleston@lincolnuni.ac.nz::1d4de700-5b1c-4978-80fe-9b1d31eaac81" providerId="AD" clId="Web-{AD47125F-D8AD-4172-90E9-3879D6E90190}" dt="2023-09-13T21:37:17.291" v="89" actId="20577"/>
          <ac:graphicFrameMkLst>
            <pc:docMk/>
            <pc:sldMk cId="977059205" sldId="257"/>
            <ac:graphicFrameMk id="49" creationId="{C70D491F-AC09-D9DA-8C70-4412053EA042}"/>
          </ac:graphicFrameMkLst>
        </pc:graphicFrameChg>
      </pc:sldChg>
      <pc:sldChg chg="modSp">
        <pc:chgData name="Eccleston, Simon" userId="S::simon.eccleston@lincolnuni.ac.nz::1d4de700-5b1c-4978-80fe-9b1d31eaac81" providerId="AD" clId="Web-{AD47125F-D8AD-4172-90E9-3879D6E90190}" dt="2023-09-13T21:36:36.978" v="25" actId="20577"/>
        <pc:sldMkLst>
          <pc:docMk/>
          <pc:sldMk cId="3382538633" sldId="258"/>
        </pc:sldMkLst>
        <pc:graphicFrameChg chg="modGraphic">
          <ac:chgData name="Eccleston, Simon" userId="S::simon.eccleston@lincolnuni.ac.nz::1d4de700-5b1c-4978-80fe-9b1d31eaac81" providerId="AD" clId="Web-{AD47125F-D8AD-4172-90E9-3879D6E90190}" dt="2023-09-13T21:36:36.978" v="25" actId="20577"/>
          <ac:graphicFrameMkLst>
            <pc:docMk/>
            <pc:sldMk cId="3382538633" sldId="258"/>
            <ac:graphicFrameMk id="18" creationId="{4DAC10A5-BC6F-1243-724D-433962731B4B}"/>
          </ac:graphicFrameMkLst>
        </pc:graphicFrameChg>
      </pc:sldChg>
      <pc:sldChg chg="modSp">
        <pc:chgData name="Eccleston, Simon" userId="S::simon.eccleston@lincolnuni.ac.nz::1d4de700-5b1c-4978-80fe-9b1d31eaac81" providerId="AD" clId="Web-{AD47125F-D8AD-4172-90E9-3879D6E90190}" dt="2023-09-13T21:38:29.262" v="92" actId="20577"/>
        <pc:sldMkLst>
          <pc:docMk/>
          <pc:sldMk cId="2566180603" sldId="263"/>
        </pc:sldMkLst>
        <pc:graphicFrameChg chg="modGraphic">
          <ac:chgData name="Eccleston, Simon" userId="S::simon.eccleston@lincolnuni.ac.nz::1d4de700-5b1c-4978-80fe-9b1d31eaac81" providerId="AD" clId="Web-{AD47125F-D8AD-4172-90E9-3879D6E90190}" dt="2023-09-13T21:38:29.262" v="92" actId="20577"/>
          <ac:graphicFrameMkLst>
            <pc:docMk/>
            <pc:sldMk cId="2566180603" sldId="263"/>
            <ac:graphicFrameMk id="97" creationId="{5893651C-2F22-3333-9B75-473338E55A37}"/>
          </ac:graphicFrameMkLst>
        </pc:graphicFrameChg>
      </pc:sldChg>
    </pc:docChg>
  </pc:docChgLst>
  <pc:docChgLst>
    <pc:chgData name="Eccleston, Simon" userId="S::simon.eccleston@lincolnuni.ac.nz::1d4de700-5b1c-4978-80fe-9b1d31eaac81" providerId="AD" clId="Web-{6057B13C-0187-4705-AC03-B2F71045A8F8}"/>
    <pc:docChg chg="addSld modSld">
      <pc:chgData name="Eccleston, Simon" userId="S::simon.eccleston@lincolnuni.ac.nz::1d4de700-5b1c-4978-80fe-9b1d31eaac81" providerId="AD" clId="Web-{6057B13C-0187-4705-AC03-B2F71045A8F8}" dt="2023-09-12T21:59:41.062" v="769" actId="20577"/>
      <pc:docMkLst>
        <pc:docMk/>
      </pc:docMkLst>
      <pc:sldChg chg="modSp">
        <pc:chgData name="Eccleston, Simon" userId="S::simon.eccleston@lincolnuni.ac.nz::1d4de700-5b1c-4978-80fe-9b1d31eaac81" providerId="AD" clId="Web-{6057B13C-0187-4705-AC03-B2F71045A8F8}" dt="2023-09-12T21:09:22.081" v="11" actId="20577"/>
        <pc:sldMkLst>
          <pc:docMk/>
          <pc:sldMk cId="109857222" sldId="256"/>
        </pc:sldMkLst>
        <pc:spChg chg="mod">
          <ac:chgData name="Eccleston, Simon" userId="S::simon.eccleston@lincolnuni.ac.nz::1d4de700-5b1c-4978-80fe-9b1d31eaac81" providerId="AD" clId="Web-{6057B13C-0187-4705-AC03-B2F71045A8F8}" dt="2023-09-12T21:09:22.081" v="1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ccleston, Simon" userId="S::simon.eccleston@lincolnuni.ac.nz::1d4de700-5b1c-4978-80fe-9b1d31eaac81" providerId="AD" clId="Web-{6057B13C-0187-4705-AC03-B2F71045A8F8}" dt="2023-09-12T20:29:51.550" v="0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Eccleston, Simon" userId="S::simon.eccleston@lincolnuni.ac.nz::1d4de700-5b1c-4978-80fe-9b1d31eaac81" providerId="AD" clId="Web-{6057B13C-0187-4705-AC03-B2F71045A8F8}" dt="2023-09-12T21:07:35.891" v="4" actId="1076"/>
          <ac:picMkLst>
            <pc:docMk/>
            <pc:sldMk cId="109857222" sldId="256"/>
            <ac:picMk id="6" creationId="{2395DC03-B871-B2FC-AB9F-4CB26ACFBD9C}"/>
          </ac:picMkLst>
        </pc:picChg>
      </pc:sldChg>
      <pc:sldChg chg="modSp">
        <pc:chgData name="Eccleston, Simon" userId="S::simon.eccleston@lincolnuni.ac.nz::1d4de700-5b1c-4978-80fe-9b1d31eaac81" providerId="AD" clId="Web-{6057B13C-0187-4705-AC03-B2F71045A8F8}" dt="2023-09-12T21:15:58.887" v="28" actId="20577"/>
        <pc:sldMkLst>
          <pc:docMk/>
          <pc:sldMk cId="977059205" sldId="257"/>
        </pc:sldMkLst>
        <pc:spChg chg="mod">
          <ac:chgData name="Eccleston, Simon" userId="S::simon.eccleston@lincolnuni.ac.nz::1d4de700-5b1c-4978-80fe-9b1d31eaac81" providerId="AD" clId="Web-{6057B13C-0187-4705-AC03-B2F71045A8F8}" dt="2023-09-12T21:15:58.887" v="28" actId="20577"/>
          <ac:spMkLst>
            <pc:docMk/>
            <pc:sldMk cId="977059205" sldId="257"/>
            <ac:spMk id="2" creationId="{CF72C0ED-4C2C-B9DE-A7BB-D4C236DBE314}"/>
          </ac:spMkLst>
        </pc:spChg>
      </pc:sldChg>
      <pc:sldChg chg="modSp">
        <pc:chgData name="Eccleston, Simon" userId="S::simon.eccleston@lincolnuni.ac.nz::1d4de700-5b1c-4978-80fe-9b1d31eaac81" providerId="AD" clId="Web-{6057B13C-0187-4705-AC03-B2F71045A8F8}" dt="2023-09-12T21:59:41.062" v="769" actId="20577"/>
        <pc:sldMkLst>
          <pc:docMk/>
          <pc:sldMk cId="3382538633" sldId="258"/>
        </pc:sldMkLst>
        <pc:spChg chg="mod">
          <ac:chgData name="Eccleston, Simon" userId="S::simon.eccleston@lincolnuni.ac.nz::1d4de700-5b1c-4978-80fe-9b1d31eaac81" providerId="AD" clId="Web-{6057B13C-0187-4705-AC03-B2F71045A8F8}" dt="2023-09-12T21:21:16.364" v="42" actId="20577"/>
          <ac:spMkLst>
            <pc:docMk/>
            <pc:sldMk cId="3382538633" sldId="258"/>
            <ac:spMk id="2" creationId="{D97434F1-6016-DE61-DF93-F4D2864C5FB6}"/>
          </ac:spMkLst>
        </pc:spChg>
        <pc:spChg chg="mod">
          <ac:chgData name="Eccleston, Simon" userId="S::simon.eccleston@lincolnuni.ac.nz::1d4de700-5b1c-4978-80fe-9b1d31eaac81" providerId="AD" clId="Web-{6057B13C-0187-4705-AC03-B2F71045A8F8}" dt="2023-09-12T21:59:41.062" v="769" actId="20577"/>
          <ac:spMkLst>
            <pc:docMk/>
            <pc:sldMk cId="3382538633" sldId="258"/>
            <ac:spMk id="3" creationId="{9CDD8CCF-BD8D-C7DA-03A2-693C88F5D691}"/>
          </ac:spMkLst>
        </pc:spChg>
      </pc:sldChg>
      <pc:sldChg chg="modSp new">
        <pc:chgData name="Eccleston, Simon" userId="S::simon.eccleston@lincolnuni.ac.nz::1d4de700-5b1c-4978-80fe-9b1d31eaac81" providerId="AD" clId="Web-{6057B13C-0187-4705-AC03-B2F71045A8F8}" dt="2023-09-12T21:21:44.677" v="50" actId="20577"/>
        <pc:sldMkLst>
          <pc:docMk/>
          <pc:sldMk cId="985845459" sldId="259"/>
        </pc:sldMkLst>
        <pc:spChg chg="mod">
          <ac:chgData name="Eccleston, Simon" userId="S::simon.eccleston@lincolnuni.ac.nz::1d4de700-5b1c-4978-80fe-9b1d31eaac81" providerId="AD" clId="Web-{6057B13C-0187-4705-AC03-B2F71045A8F8}" dt="2023-09-12T21:21:44.677" v="50" actId="20577"/>
          <ac:spMkLst>
            <pc:docMk/>
            <pc:sldMk cId="985845459" sldId="259"/>
            <ac:spMk id="2" creationId="{5F9DF6DD-0847-5887-22CE-6F1160DAF2D7}"/>
          </ac:spMkLst>
        </pc:spChg>
      </pc:sldChg>
      <pc:sldChg chg="modSp add replId">
        <pc:chgData name="Eccleston, Simon" userId="S::simon.eccleston@lincolnuni.ac.nz::1d4de700-5b1c-4978-80fe-9b1d31eaac81" providerId="AD" clId="Web-{6057B13C-0187-4705-AC03-B2F71045A8F8}" dt="2023-09-12T21:22:05.959" v="53" actId="20577"/>
        <pc:sldMkLst>
          <pc:docMk/>
          <pc:sldMk cId="1207442990" sldId="260"/>
        </pc:sldMkLst>
        <pc:spChg chg="mod">
          <ac:chgData name="Eccleston, Simon" userId="S::simon.eccleston@lincolnuni.ac.nz::1d4de700-5b1c-4978-80fe-9b1d31eaac81" providerId="AD" clId="Web-{6057B13C-0187-4705-AC03-B2F71045A8F8}" dt="2023-09-12T21:22:05.959" v="53" actId="20577"/>
          <ac:spMkLst>
            <pc:docMk/>
            <pc:sldMk cId="1207442990" sldId="260"/>
            <ac:spMk id="2" creationId="{5F9DF6DD-0847-5887-22CE-6F1160DAF2D7}"/>
          </ac:spMkLst>
        </pc:spChg>
      </pc:sldChg>
      <pc:sldChg chg="modSp add replId">
        <pc:chgData name="Eccleston, Simon" userId="S::simon.eccleston@lincolnuni.ac.nz::1d4de700-5b1c-4978-80fe-9b1d31eaac81" providerId="AD" clId="Web-{6057B13C-0187-4705-AC03-B2F71045A8F8}" dt="2023-09-12T21:22:33.678" v="62" actId="20577"/>
        <pc:sldMkLst>
          <pc:docMk/>
          <pc:sldMk cId="3779501118" sldId="261"/>
        </pc:sldMkLst>
        <pc:spChg chg="mod">
          <ac:chgData name="Eccleston, Simon" userId="S::simon.eccleston@lincolnuni.ac.nz::1d4de700-5b1c-4978-80fe-9b1d31eaac81" providerId="AD" clId="Web-{6057B13C-0187-4705-AC03-B2F71045A8F8}" dt="2023-09-12T21:22:22.553" v="55" actId="20577"/>
          <ac:spMkLst>
            <pc:docMk/>
            <pc:sldMk cId="3779501118" sldId="261"/>
            <ac:spMk id="2" creationId="{5F9DF6DD-0847-5887-22CE-6F1160DAF2D7}"/>
          </ac:spMkLst>
        </pc:spChg>
        <pc:spChg chg="mod">
          <ac:chgData name="Eccleston, Simon" userId="S::simon.eccleston@lincolnuni.ac.nz::1d4de700-5b1c-4978-80fe-9b1d31eaac81" providerId="AD" clId="Web-{6057B13C-0187-4705-AC03-B2F71045A8F8}" dt="2023-09-12T21:22:33.678" v="62" actId="20577"/>
          <ac:spMkLst>
            <pc:docMk/>
            <pc:sldMk cId="3779501118" sldId="261"/>
            <ac:spMk id="3" creationId="{EEBA2060-CDF6-3A69-5494-CDBC8520DEE1}"/>
          </ac:spMkLst>
        </pc:spChg>
      </pc:sldChg>
      <pc:sldChg chg="modSp add replId">
        <pc:chgData name="Eccleston, Simon" userId="S::simon.eccleston@lincolnuni.ac.nz::1d4de700-5b1c-4978-80fe-9b1d31eaac81" providerId="AD" clId="Web-{6057B13C-0187-4705-AC03-B2F71045A8F8}" dt="2023-09-12T21:22:52.944" v="68" actId="20577"/>
        <pc:sldMkLst>
          <pc:docMk/>
          <pc:sldMk cId="1212377773" sldId="262"/>
        </pc:sldMkLst>
        <pc:spChg chg="mod">
          <ac:chgData name="Eccleston, Simon" userId="S::simon.eccleston@lincolnuni.ac.nz::1d4de700-5b1c-4978-80fe-9b1d31eaac81" providerId="AD" clId="Web-{6057B13C-0187-4705-AC03-B2F71045A8F8}" dt="2023-09-12T21:22:52.944" v="68" actId="20577"/>
          <ac:spMkLst>
            <pc:docMk/>
            <pc:sldMk cId="1212377773" sldId="262"/>
            <ac:spMk id="2" creationId="{5F9DF6DD-0847-5887-22CE-6F1160DAF2D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D18D6-48BE-4D15-A70D-E330A7229B5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E28A84-6098-4B69-9C10-7602C43CDB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latin typeface="Calibri"/>
              <a:cs typeface="Calibri"/>
            </a:rPr>
            <a:t>Presenters: </a:t>
          </a:r>
          <a:br>
            <a:rPr lang="en-US" b="0">
              <a:latin typeface="Calibri"/>
              <a:cs typeface="Calibri"/>
            </a:rPr>
          </a:b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Dora Wang</a:t>
          </a:r>
          <a:br>
            <a:rPr lang="en-US" b="0">
              <a:latin typeface="Calibri"/>
              <a:cs typeface="Calibri"/>
            </a:rPr>
          </a:br>
          <a:r>
            <a:rPr lang="en-US" b="0" err="1">
              <a:latin typeface="Calibri"/>
              <a:cs typeface="Calibri"/>
            </a:rPr>
            <a:t>Fangxin</a:t>
          </a:r>
          <a:r>
            <a:rPr lang="en-US" b="0">
              <a:latin typeface="Calibri"/>
              <a:cs typeface="Calibri"/>
            </a:rPr>
            <a:t> Tang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Nay Xie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Shulin Zhao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Simon Eccleston</a:t>
          </a:r>
          <a:endParaRPr lang="en-GB" b="1">
            <a:latin typeface="Calibri"/>
            <a:cs typeface="Calibri"/>
          </a:endParaRPr>
        </a:p>
      </dgm:t>
    </dgm:pt>
    <dgm:pt modelId="{8164971B-1A81-4A91-90E4-E45D1BFC06EE}" type="parTrans" cxnId="{C0AD9914-937B-4CBC-B973-FE70CCE97EED}">
      <dgm:prSet/>
      <dgm:spPr/>
      <dgm:t>
        <a:bodyPr/>
        <a:lstStyle/>
        <a:p>
          <a:endParaRPr lang="en-US"/>
        </a:p>
      </dgm:t>
    </dgm:pt>
    <dgm:pt modelId="{B61931F1-488F-49C1-8B2F-00F0D6053251}" type="sibTrans" cxnId="{C0AD9914-937B-4CBC-B973-FE70CCE97EED}">
      <dgm:prSet/>
      <dgm:spPr/>
      <dgm:t>
        <a:bodyPr/>
        <a:lstStyle/>
        <a:p>
          <a:endParaRPr lang="en-US"/>
        </a:p>
      </dgm:t>
    </dgm:pt>
    <dgm:pt modelId="{6B8E9ABA-CF52-4586-86BC-0B37DF5ACA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latin typeface="Calibri"/>
              <a:cs typeface="Calibri"/>
            </a:rPr>
            <a:t>Agenda:</a:t>
          </a:r>
          <a:br>
            <a:rPr lang="en-US" b="0">
              <a:latin typeface="Calibri"/>
              <a:cs typeface="Calibri"/>
            </a:rPr>
          </a:b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- The Problem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- User Story </a:t>
          </a:r>
          <a:r>
            <a:rPr lang="en-US" b="0" err="1">
              <a:latin typeface="Calibri"/>
              <a:cs typeface="Calibri"/>
            </a:rPr>
            <a:t>Prioritisation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- The Solution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- Deliverables</a:t>
          </a:r>
          <a:br>
            <a:rPr lang="en-US" b="0">
              <a:latin typeface="Calibri"/>
              <a:cs typeface="Calibri"/>
            </a:rPr>
          </a:br>
          <a:r>
            <a:rPr lang="en-US" b="0">
              <a:latin typeface="Calibri"/>
              <a:cs typeface="Calibri"/>
            </a:rPr>
            <a:t>- Retrospective</a:t>
          </a:r>
        </a:p>
      </dgm:t>
    </dgm:pt>
    <dgm:pt modelId="{4DC6978F-4D28-4F39-9670-27821ED4F4AA}" type="parTrans" cxnId="{2FE00DAB-65F1-4383-B2FA-CC3550FD9152}">
      <dgm:prSet/>
      <dgm:spPr/>
      <dgm:t>
        <a:bodyPr/>
        <a:lstStyle/>
        <a:p>
          <a:endParaRPr lang="en-US"/>
        </a:p>
      </dgm:t>
    </dgm:pt>
    <dgm:pt modelId="{C2645F73-BD15-4A3E-A37F-B5C577AF3757}" type="sibTrans" cxnId="{2FE00DAB-65F1-4383-B2FA-CC3550FD9152}">
      <dgm:prSet/>
      <dgm:spPr/>
      <dgm:t>
        <a:bodyPr/>
        <a:lstStyle/>
        <a:p>
          <a:endParaRPr lang="en-US"/>
        </a:p>
      </dgm:t>
    </dgm:pt>
    <dgm:pt modelId="{17FC5DB6-33F0-497A-8D47-EC0939B3FE6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latin typeface="Calibri"/>
              <a:cs typeface="Calibri Light"/>
            </a:rPr>
            <a:t>Solution</a:t>
          </a:r>
          <a:r>
            <a:rPr lang="en-US" b="0">
              <a:latin typeface="Calibri"/>
              <a:cs typeface="Calibri Light"/>
            </a:rPr>
            <a:t>:</a:t>
          </a:r>
          <a:br>
            <a:rPr lang="en-US" b="0">
              <a:latin typeface="Calibri"/>
              <a:cs typeface="Calibri Light"/>
            </a:rPr>
          </a:br>
          <a:br>
            <a:rPr lang="en-US" b="0">
              <a:latin typeface="Calibri"/>
              <a:cs typeface="Calibri Light"/>
            </a:rPr>
          </a:br>
          <a:r>
            <a:rPr lang="en-US" b="0" err="1">
              <a:latin typeface="Calibri"/>
              <a:cs typeface="Calibri Light"/>
            </a:rPr>
            <a:t>Waikirikiri</a:t>
          </a:r>
          <a:r>
            <a:rPr lang="en-US" b="0">
              <a:latin typeface="Calibri"/>
              <a:cs typeface="Calibri Light"/>
            </a:rPr>
            <a:t> Swim Centre Management System</a:t>
          </a:r>
        </a:p>
      </dgm:t>
    </dgm:pt>
    <dgm:pt modelId="{21B6F8F9-A601-47BF-9B66-B70A09DF1466}" type="parTrans" cxnId="{16DD1B42-FB6A-4483-A157-5F7DB85C236F}">
      <dgm:prSet/>
      <dgm:spPr/>
    </dgm:pt>
    <dgm:pt modelId="{327396A7-E7E5-4A39-9C41-3F0E2B59E195}" type="sibTrans" cxnId="{16DD1B42-FB6A-4483-A157-5F7DB85C236F}">
      <dgm:prSet/>
      <dgm:spPr/>
      <dgm:t>
        <a:bodyPr/>
        <a:lstStyle/>
        <a:p>
          <a:endParaRPr lang="en-US"/>
        </a:p>
      </dgm:t>
    </dgm:pt>
    <dgm:pt modelId="{42D811AD-0B59-4DDE-9497-11C9D75D2C3D}" type="pres">
      <dgm:prSet presAssocID="{578D18D6-48BE-4D15-A70D-E330A7229B5D}" presName="root" presStyleCnt="0">
        <dgm:presLayoutVars>
          <dgm:dir/>
          <dgm:resizeHandles val="exact"/>
        </dgm:presLayoutVars>
      </dgm:prSet>
      <dgm:spPr/>
    </dgm:pt>
    <dgm:pt modelId="{4FAD89AE-7F91-4182-8592-45D351B3895B}" type="pres">
      <dgm:prSet presAssocID="{17FC5DB6-33F0-497A-8D47-EC0939B3FE6D}" presName="compNode" presStyleCnt="0"/>
      <dgm:spPr/>
    </dgm:pt>
    <dgm:pt modelId="{11757B20-9470-49C2-8696-09299743AEDB}" type="pres">
      <dgm:prSet presAssocID="{17FC5DB6-33F0-497A-8D47-EC0939B3FE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1A360AF5-7A4C-4CDC-9FCA-E0C1360F84A1}" type="pres">
      <dgm:prSet presAssocID="{17FC5DB6-33F0-497A-8D47-EC0939B3FE6D}" presName="iconSpace" presStyleCnt="0"/>
      <dgm:spPr/>
    </dgm:pt>
    <dgm:pt modelId="{F42F6A1C-57FB-4F71-AFE4-1ADA7369DBB8}" type="pres">
      <dgm:prSet presAssocID="{17FC5DB6-33F0-497A-8D47-EC0939B3FE6D}" presName="parTx" presStyleLbl="revTx" presStyleIdx="0" presStyleCnt="6">
        <dgm:presLayoutVars>
          <dgm:chMax val="0"/>
          <dgm:chPref val="0"/>
        </dgm:presLayoutVars>
      </dgm:prSet>
      <dgm:spPr/>
    </dgm:pt>
    <dgm:pt modelId="{630198ED-F98A-4C6B-BFAC-D73439438DE0}" type="pres">
      <dgm:prSet presAssocID="{17FC5DB6-33F0-497A-8D47-EC0939B3FE6D}" presName="txSpace" presStyleCnt="0"/>
      <dgm:spPr/>
    </dgm:pt>
    <dgm:pt modelId="{D6567187-0850-4444-BF55-5FAA81624A61}" type="pres">
      <dgm:prSet presAssocID="{17FC5DB6-33F0-497A-8D47-EC0939B3FE6D}" presName="desTx" presStyleLbl="revTx" presStyleIdx="1" presStyleCnt="6">
        <dgm:presLayoutVars/>
      </dgm:prSet>
      <dgm:spPr/>
    </dgm:pt>
    <dgm:pt modelId="{9EC4310B-C3AE-4974-B474-C4C1D29234CB}" type="pres">
      <dgm:prSet presAssocID="{327396A7-E7E5-4A39-9C41-3F0E2B59E195}" presName="sibTrans" presStyleCnt="0"/>
      <dgm:spPr/>
    </dgm:pt>
    <dgm:pt modelId="{5872EC87-94F0-4D78-8402-EEF6D37235D6}" type="pres">
      <dgm:prSet presAssocID="{B6E28A84-6098-4B69-9C10-7602C43CDB8B}" presName="compNode" presStyleCnt="0"/>
      <dgm:spPr/>
    </dgm:pt>
    <dgm:pt modelId="{1B202487-2980-420C-8C82-7290A5DFF98B}" type="pres">
      <dgm:prSet presAssocID="{B6E28A84-6098-4B69-9C10-7602C43CDB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42CCFFF2-B57F-48EC-BAD8-754C775F6DE4}" type="pres">
      <dgm:prSet presAssocID="{B6E28A84-6098-4B69-9C10-7602C43CDB8B}" presName="iconSpace" presStyleCnt="0"/>
      <dgm:spPr/>
    </dgm:pt>
    <dgm:pt modelId="{9441C6F6-A7DA-4F6F-8941-AE73D1F80BC9}" type="pres">
      <dgm:prSet presAssocID="{B6E28A84-6098-4B69-9C10-7602C43CDB8B}" presName="parTx" presStyleLbl="revTx" presStyleIdx="2" presStyleCnt="6">
        <dgm:presLayoutVars>
          <dgm:chMax val="0"/>
          <dgm:chPref val="0"/>
        </dgm:presLayoutVars>
      </dgm:prSet>
      <dgm:spPr/>
    </dgm:pt>
    <dgm:pt modelId="{0618D4C5-2FA0-4F52-B6B8-664DA186EC07}" type="pres">
      <dgm:prSet presAssocID="{B6E28A84-6098-4B69-9C10-7602C43CDB8B}" presName="txSpace" presStyleCnt="0"/>
      <dgm:spPr/>
    </dgm:pt>
    <dgm:pt modelId="{CBA94723-A53F-4777-A0A6-97A57748EBD2}" type="pres">
      <dgm:prSet presAssocID="{B6E28A84-6098-4B69-9C10-7602C43CDB8B}" presName="desTx" presStyleLbl="revTx" presStyleIdx="3" presStyleCnt="6">
        <dgm:presLayoutVars/>
      </dgm:prSet>
      <dgm:spPr/>
    </dgm:pt>
    <dgm:pt modelId="{C80232D8-C927-42B1-84BC-300D9C67D80E}" type="pres">
      <dgm:prSet presAssocID="{B61931F1-488F-49C1-8B2F-00F0D6053251}" presName="sibTrans" presStyleCnt="0"/>
      <dgm:spPr/>
    </dgm:pt>
    <dgm:pt modelId="{C8C906D3-3A75-4752-9C7D-E2A921D1EDEB}" type="pres">
      <dgm:prSet presAssocID="{6B8E9ABA-CF52-4586-86BC-0B37DF5ACA85}" presName="compNode" presStyleCnt="0"/>
      <dgm:spPr/>
    </dgm:pt>
    <dgm:pt modelId="{BE18E448-4E8B-4FB7-8507-97F16CED8FA6}" type="pres">
      <dgm:prSet presAssocID="{6B8E9ABA-CF52-4586-86BC-0B37DF5ACA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F8A7481-E836-424D-AD93-6770A3958422}" type="pres">
      <dgm:prSet presAssocID="{6B8E9ABA-CF52-4586-86BC-0B37DF5ACA85}" presName="iconSpace" presStyleCnt="0"/>
      <dgm:spPr/>
    </dgm:pt>
    <dgm:pt modelId="{C143591D-7E22-4CC1-AF20-B71C86050700}" type="pres">
      <dgm:prSet presAssocID="{6B8E9ABA-CF52-4586-86BC-0B37DF5ACA85}" presName="parTx" presStyleLbl="revTx" presStyleIdx="4" presStyleCnt="6">
        <dgm:presLayoutVars>
          <dgm:chMax val="0"/>
          <dgm:chPref val="0"/>
        </dgm:presLayoutVars>
      </dgm:prSet>
      <dgm:spPr/>
    </dgm:pt>
    <dgm:pt modelId="{6BA6A36C-57CE-4314-93F8-8B0D3AD87817}" type="pres">
      <dgm:prSet presAssocID="{6B8E9ABA-CF52-4586-86BC-0B37DF5ACA85}" presName="txSpace" presStyleCnt="0"/>
      <dgm:spPr/>
    </dgm:pt>
    <dgm:pt modelId="{E733E493-1C83-4785-9601-C1CC752B4BA8}" type="pres">
      <dgm:prSet presAssocID="{6B8E9ABA-CF52-4586-86BC-0B37DF5ACA85}" presName="desTx" presStyleLbl="revTx" presStyleIdx="5" presStyleCnt="6">
        <dgm:presLayoutVars/>
      </dgm:prSet>
      <dgm:spPr/>
    </dgm:pt>
  </dgm:ptLst>
  <dgm:cxnLst>
    <dgm:cxn modelId="{53FA5C00-423C-41B4-8404-EB1F1E6D5A15}" type="presOf" srcId="{578D18D6-48BE-4D15-A70D-E330A7229B5D}" destId="{42D811AD-0B59-4DDE-9497-11C9D75D2C3D}" srcOrd="0" destOrd="0" presId="urn:microsoft.com/office/officeart/2018/2/layout/IconLabelDescriptionList"/>
    <dgm:cxn modelId="{C8E63C11-81B6-4018-80B5-AE20D4A21B00}" type="presOf" srcId="{17FC5DB6-33F0-497A-8D47-EC0939B3FE6D}" destId="{F42F6A1C-57FB-4F71-AFE4-1ADA7369DBB8}" srcOrd="0" destOrd="0" presId="urn:microsoft.com/office/officeart/2018/2/layout/IconLabelDescriptionList"/>
    <dgm:cxn modelId="{C0AD9914-937B-4CBC-B973-FE70CCE97EED}" srcId="{578D18D6-48BE-4D15-A70D-E330A7229B5D}" destId="{B6E28A84-6098-4B69-9C10-7602C43CDB8B}" srcOrd="1" destOrd="0" parTransId="{8164971B-1A81-4A91-90E4-E45D1BFC06EE}" sibTransId="{B61931F1-488F-49C1-8B2F-00F0D6053251}"/>
    <dgm:cxn modelId="{AB736B1B-6A03-4E6E-8FA4-E1CC4967959C}" type="presOf" srcId="{6B8E9ABA-CF52-4586-86BC-0B37DF5ACA85}" destId="{C143591D-7E22-4CC1-AF20-B71C86050700}" srcOrd="0" destOrd="0" presId="urn:microsoft.com/office/officeart/2018/2/layout/IconLabelDescriptionList"/>
    <dgm:cxn modelId="{16DD1B42-FB6A-4483-A157-5F7DB85C236F}" srcId="{578D18D6-48BE-4D15-A70D-E330A7229B5D}" destId="{17FC5DB6-33F0-497A-8D47-EC0939B3FE6D}" srcOrd="0" destOrd="0" parTransId="{21B6F8F9-A601-47BF-9B66-B70A09DF1466}" sibTransId="{327396A7-E7E5-4A39-9C41-3F0E2B59E195}"/>
    <dgm:cxn modelId="{2FE00DAB-65F1-4383-B2FA-CC3550FD9152}" srcId="{578D18D6-48BE-4D15-A70D-E330A7229B5D}" destId="{6B8E9ABA-CF52-4586-86BC-0B37DF5ACA85}" srcOrd="2" destOrd="0" parTransId="{4DC6978F-4D28-4F39-9670-27821ED4F4AA}" sibTransId="{C2645F73-BD15-4A3E-A37F-B5C577AF3757}"/>
    <dgm:cxn modelId="{E3026FDB-3495-4DA6-95B7-B0C9BAA986B3}" type="presOf" srcId="{B6E28A84-6098-4B69-9C10-7602C43CDB8B}" destId="{9441C6F6-A7DA-4F6F-8941-AE73D1F80BC9}" srcOrd="0" destOrd="0" presId="urn:microsoft.com/office/officeart/2018/2/layout/IconLabelDescriptionList"/>
    <dgm:cxn modelId="{9D13BAB7-AA4E-41F5-9F2C-64241E8146B4}" type="presParOf" srcId="{42D811AD-0B59-4DDE-9497-11C9D75D2C3D}" destId="{4FAD89AE-7F91-4182-8592-45D351B3895B}" srcOrd="0" destOrd="0" presId="urn:microsoft.com/office/officeart/2018/2/layout/IconLabelDescriptionList"/>
    <dgm:cxn modelId="{55D5FBC3-039D-47A6-B516-53F6828A620E}" type="presParOf" srcId="{4FAD89AE-7F91-4182-8592-45D351B3895B}" destId="{11757B20-9470-49C2-8696-09299743AEDB}" srcOrd="0" destOrd="0" presId="urn:microsoft.com/office/officeart/2018/2/layout/IconLabelDescriptionList"/>
    <dgm:cxn modelId="{F7D5833B-AFAD-4A56-8F6B-5DCDA4FA3B65}" type="presParOf" srcId="{4FAD89AE-7F91-4182-8592-45D351B3895B}" destId="{1A360AF5-7A4C-4CDC-9FCA-E0C1360F84A1}" srcOrd="1" destOrd="0" presId="urn:microsoft.com/office/officeart/2018/2/layout/IconLabelDescriptionList"/>
    <dgm:cxn modelId="{C43BAE95-E3D3-4632-BD9C-813D54C95F08}" type="presParOf" srcId="{4FAD89AE-7F91-4182-8592-45D351B3895B}" destId="{F42F6A1C-57FB-4F71-AFE4-1ADA7369DBB8}" srcOrd="2" destOrd="0" presId="urn:microsoft.com/office/officeart/2018/2/layout/IconLabelDescriptionList"/>
    <dgm:cxn modelId="{4C64F20A-76B4-4E54-8EB3-ED611F4260DF}" type="presParOf" srcId="{4FAD89AE-7F91-4182-8592-45D351B3895B}" destId="{630198ED-F98A-4C6B-BFAC-D73439438DE0}" srcOrd="3" destOrd="0" presId="urn:microsoft.com/office/officeart/2018/2/layout/IconLabelDescriptionList"/>
    <dgm:cxn modelId="{A1060D5F-D60C-4ACD-B74F-2E2027DDF1A1}" type="presParOf" srcId="{4FAD89AE-7F91-4182-8592-45D351B3895B}" destId="{D6567187-0850-4444-BF55-5FAA81624A61}" srcOrd="4" destOrd="0" presId="urn:microsoft.com/office/officeart/2018/2/layout/IconLabelDescriptionList"/>
    <dgm:cxn modelId="{F07A37CE-5657-425B-B224-0A1931E421F8}" type="presParOf" srcId="{42D811AD-0B59-4DDE-9497-11C9D75D2C3D}" destId="{9EC4310B-C3AE-4974-B474-C4C1D29234CB}" srcOrd="1" destOrd="0" presId="urn:microsoft.com/office/officeart/2018/2/layout/IconLabelDescriptionList"/>
    <dgm:cxn modelId="{B05CDB50-C4E5-4580-8C01-58AA76C21863}" type="presParOf" srcId="{42D811AD-0B59-4DDE-9497-11C9D75D2C3D}" destId="{5872EC87-94F0-4D78-8402-EEF6D37235D6}" srcOrd="2" destOrd="0" presId="urn:microsoft.com/office/officeart/2018/2/layout/IconLabelDescriptionList"/>
    <dgm:cxn modelId="{65FDB03A-70C3-4732-9C1E-3D7187852447}" type="presParOf" srcId="{5872EC87-94F0-4D78-8402-EEF6D37235D6}" destId="{1B202487-2980-420C-8C82-7290A5DFF98B}" srcOrd="0" destOrd="0" presId="urn:microsoft.com/office/officeart/2018/2/layout/IconLabelDescriptionList"/>
    <dgm:cxn modelId="{FAABAD2C-7C16-4B24-9C93-58DE104FACD9}" type="presParOf" srcId="{5872EC87-94F0-4D78-8402-EEF6D37235D6}" destId="{42CCFFF2-B57F-48EC-BAD8-754C775F6DE4}" srcOrd="1" destOrd="0" presId="urn:microsoft.com/office/officeart/2018/2/layout/IconLabelDescriptionList"/>
    <dgm:cxn modelId="{7D6E780A-F93F-41D5-87F2-5178B4406256}" type="presParOf" srcId="{5872EC87-94F0-4D78-8402-EEF6D37235D6}" destId="{9441C6F6-A7DA-4F6F-8941-AE73D1F80BC9}" srcOrd="2" destOrd="0" presId="urn:microsoft.com/office/officeart/2018/2/layout/IconLabelDescriptionList"/>
    <dgm:cxn modelId="{24F9F8C4-F7F8-4471-8816-57C764D282C1}" type="presParOf" srcId="{5872EC87-94F0-4D78-8402-EEF6D37235D6}" destId="{0618D4C5-2FA0-4F52-B6B8-664DA186EC07}" srcOrd="3" destOrd="0" presId="urn:microsoft.com/office/officeart/2018/2/layout/IconLabelDescriptionList"/>
    <dgm:cxn modelId="{3FAB23C9-D687-4FFD-83D2-517DF7FB6E52}" type="presParOf" srcId="{5872EC87-94F0-4D78-8402-EEF6D37235D6}" destId="{CBA94723-A53F-4777-A0A6-97A57748EBD2}" srcOrd="4" destOrd="0" presId="urn:microsoft.com/office/officeart/2018/2/layout/IconLabelDescriptionList"/>
    <dgm:cxn modelId="{32CC9DB5-1D60-4A3B-8528-B446794DE645}" type="presParOf" srcId="{42D811AD-0B59-4DDE-9497-11C9D75D2C3D}" destId="{C80232D8-C927-42B1-84BC-300D9C67D80E}" srcOrd="3" destOrd="0" presId="urn:microsoft.com/office/officeart/2018/2/layout/IconLabelDescriptionList"/>
    <dgm:cxn modelId="{E9C7E361-5010-44FF-8E1E-301B73011E06}" type="presParOf" srcId="{42D811AD-0B59-4DDE-9497-11C9D75D2C3D}" destId="{C8C906D3-3A75-4752-9C7D-E2A921D1EDEB}" srcOrd="4" destOrd="0" presId="urn:microsoft.com/office/officeart/2018/2/layout/IconLabelDescriptionList"/>
    <dgm:cxn modelId="{77CE0898-3F3B-48FD-AE10-589FBC2AA9F1}" type="presParOf" srcId="{C8C906D3-3A75-4752-9C7D-E2A921D1EDEB}" destId="{BE18E448-4E8B-4FB7-8507-97F16CED8FA6}" srcOrd="0" destOrd="0" presId="urn:microsoft.com/office/officeart/2018/2/layout/IconLabelDescriptionList"/>
    <dgm:cxn modelId="{65ED1F84-D1EC-445D-9963-21963336DD29}" type="presParOf" srcId="{C8C906D3-3A75-4752-9C7D-E2A921D1EDEB}" destId="{DF8A7481-E836-424D-AD93-6770A3958422}" srcOrd="1" destOrd="0" presId="urn:microsoft.com/office/officeart/2018/2/layout/IconLabelDescriptionList"/>
    <dgm:cxn modelId="{855C210F-0A3E-46A2-B4D4-2930D6330222}" type="presParOf" srcId="{C8C906D3-3A75-4752-9C7D-E2A921D1EDEB}" destId="{C143591D-7E22-4CC1-AF20-B71C86050700}" srcOrd="2" destOrd="0" presId="urn:microsoft.com/office/officeart/2018/2/layout/IconLabelDescriptionList"/>
    <dgm:cxn modelId="{CF867612-1104-41C0-B995-AD7A837CCC07}" type="presParOf" srcId="{C8C906D3-3A75-4752-9C7D-E2A921D1EDEB}" destId="{6BA6A36C-57CE-4314-93F8-8B0D3AD87817}" srcOrd="3" destOrd="0" presId="urn:microsoft.com/office/officeart/2018/2/layout/IconLabelDescriptionList"/>
    <dgm:cxn modelId="{DCE73FA3-A97D-4D5A-89CC-FACFB386468A}" type="presParOf" srcId="{C8C906D3-3A75-4752-9C7D-E2A921D1EDEB}" destId="{E733E493-1C83-4785-9601-C1CC752B4BA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177D78-C7A1-481E-A576-D6098BD20F9B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6DA653B-ABE7-47DF-9BEF-86F78FC9A874}">
      <dgm:prSet phldrT="[文本]" phldr="0"/>
      <dgm:spPr/>
      <dgm:t>
        <a:bodyPr/>
        <a:lstStyle/>
        <a:p>
          <a:pPr rtl="0"/>
          <a:r>
            <a:rPr lang="en-GB" altLang="zh-CN">
              <a:latin typeface="Calibri"/>
              <a:cs typeface="Calibri"/>
            </a:rPr>
            <a:t>for All Users</a:t>
          </a:r>
          <a:endParaRPr lang="zh-CN" altLang="en-US">
            <a:latin typeface="Calibri"/>
            <a:cs typeface="Calibri"/>
          </a:endParaRPr>
        </a:p>
      </dgm:t>
    </dgm:pt>
    <dgm:pt modelId="{282E9FD6-CC53-4B51-828D-21DC0636AE69}" type="parTrans" cxnId="{5A53DE8D-6386-4924-8C39-08101BC1D7A2}">
      <dgm:prSet/>
      <dgm:spPr/>
      <dgm:t>
        <a:bodyPr/>
        <a:lstStyle/>
        <a:p>
          <a:endParaRPr lang="zh-CN" altLang="en-US"/>
        </a:p>
      </dgm:t>
    </dgm:pt>
    <dgm:pt modelId="{B6096E42-93FB-4812-84B2-0429F97A4101}" type="sibTrans" cxnId="{5A53DE8D-6386-4924-8C39-08101BC1D7A2}">
      <dgm:prSet/>
      <dgm:spPr/>
      <dgm:t>
        <a:bodyPr/>
        <a:lstStyle/>
        <a:p>
          <a:endParaRPr lang="zh-CN" altLang="en-US"/>
        </a:p>
      </dgm:t>
    </dgm:pt>
    <dgm:pt modelId="{0BFE0E45-0272-4786-8C63-A69759E865FE}">
      <dgm:prSet phldrT="[文本]" phldr="0"/>
      <dgm:spPr/>
      <dgm:t>
        <a:bodyPr/>
        <a:lstStyle/>
        <a:p>
          <a:r>
            <a:rPr lang="en-US" altLang="zh-CN">
              <a:latin typeface="Calibri"/>
              <a:cs typeface="Calibri"/>
            </a:rPr>
            <a:t>Registration</a:t>
          </a:r>
          <a:endParaRPr lang="zh-CN" altLang="en-US">
            <a:latin typeface="Calibri"/>
            <a:cs typeface="Calibri"/>
          </a:endParaRPr>
        </a:p>
      </dgm:t>
    </dgm:pt>
    <dgm:pt modelId="{EEAF16F0-0A23-40E3-8E01-1BAD6DCB85A4}" type="parTrans" cxnId="{FC93EAA2-0FA8-40C8-B146-21D01FB077F1}">
      <dgm:prSet/>
      <dgm:spPr/>
      <dgm:t>
        <a:bodyPr/>
        <a:lstStyle/>
        <a:p>
          <a:endParaRPr lang="zh-CN" altLang="en-US"/>
        </a:p>
      </dgm:t>
    </dgm:pt>
    <dgm:pt modelId="{06403FCB-8557-454E-9CBE-8CD5B32D0C5A}" type="sibTrans" cxnId="{FC93EAA2-0FA8-40C8-B146-21D01FB077F1}">
      <dgm:prSet/>
      <dgm:spPr/>
      <dgm:t>
        <a:bodyPr/>
        <a:lstStyle/>
        <a:p>
          <a:endParaRPr lang="zh-CN" altLang="en-US"/>
        </a:p>
      </dgm:t>
    </dgm:pt>
    <dgm:pt modelId="{3DFABE75-AEE6-495C-B081-ABA725EFDC41}">
      <dgm:prSet phldrT="[文本]" phldr="0"/>
      <dgm:spPr/>
      <dgm:t>
        <a:bodyPr/>
        <a:lstStyle/>
        <a:p>
          <a:r>
            <a:rPr lang="en-US" altLang="zh-CN">
              <a:latin typeface="Calibri"/>
              <a:cs typeface="Calibri"/>
            </a:rPr>
            <a:t>Login</a:t>
          </a:r>
        </a:p>
      </dgm:t>
    </dgm:pt>
    <dgm:pt modelId="{1A469CDB-0229-46A4-8142-EB9CF5FF7F5A}" type="parTrans" cxnId="{B1F7FF50-9C25-43D3-B6D5-602B783DE0AA}">
      <dgm:prSet/>
      <dgm:spPr/>
      <dgm:t>
        <a:bodyPr/>
        <a:lstStyle/>
        <a:p>
          <a:endParaRPr lang="zh-CN" altLang="en-US"/>
        </a:p>
      </dgm:t>
    </dgm:pt>
    <dgm:pt modelId="{C4B91090-971C-4C18-88F6-BEB14B8CA6EF}" type="sibTrans" cxnId="{B1F7FF50-9C25-43D3-B6D5-602B783DE0AA}">
      <dgm:prSet/>
      <dgm:spPr/>
      <dgm:t>
        <a:bodyPr/>
        <a:lstStyle/>
        <a:p>
          <a:endParaRPr lang="zh-CN" altLang="en-US"/>
        </a:p>
      </dgm:t>
    </dgm:pt>
    <dgm:pt modelId="{5F77E22A-EB4B-44D9-AEBA-54A6588B9EC1}">
      <dgm:prSet phldrT="[文本]" phldr="0"/>
      <dgm:spPr/>
      <dgm:t>
        <a:bodyPr/>
        <a:lstStyle/>
        <a:p>
          <a:pPr rtl="0"/>
          <a:r>
            <a:rPr lang="en-GB" altLang="zh-CN">
              <a:latin typeface="Calibri"/>
              <a:cs typeface="Calibri"/>
            </a:rPr>
            <a:t>for Admin/Managers</a:t>
          </a:r>
          <a:endParaRPr lang="zh-CN" altLang="en-US">
            <a:latin typeface="Calibri"/>
            <a:cs typeface="Calibri"/>
          </a:endParaRPr>
        </a:p>
      </dgm:t>
    </dgm:pt>
    <dgm:pt modelId="{DAB9104C-7844-484A-8169-BD1E1F697EF5}" type="parTrans" cxnId="{4A93F836-66D5-44D3-88AD-2D13E31A4A27}">
      <dgm:prSet/>
      <dgm:spPr/>
      <dgm:t>
        <a:bodyPr/>
        <a:lstStyle/>
        <a:p>
          <a:endParaRPr lang="zh-CN" altLang="en-US"/>
        </a:p>
      </dgm:t>
    </dgm:pt>
    <dgm:pt modelId="{F45B5225-823D-4DFD-B488-A4CCBE62FB3B}" type="sibTrans" cxnId="{4A93F836-66D5-44D3-88AD-2D13E31A4A27}">
      <dgm:prSet/>
      <dgm:spPr/>
      <dgm:t>
        <a:bodyPr/>
        <a:lstStyle/>
        <a:p>
          <a:endParaRPr lang="zh-CN" altLang="en-US"/>
        </a:p>
      </dgm:t>
    </dgm:pt>
    <dgm:pt modelId="{C6424813-0A12-43A1-AAFC-24FC6D438DAC}">
      <dgm:prSet phldrT="[文本]" phldr="0"/>
      <dgm:spPr/>
      <dgm:t>
        <a:bodyPr/>
        <a:lstStyle/>
        <a:p>
          <a:pPr rtl="0"/>
          <a:r>
            <a:rPr lang="en-US" altLang="zh-CN">
              <a:latin typeface="Calibri"/>
              <a:cs typeface="Calibri"/>
            </a:rPr>
            <a:t>Add, Delete, Update Members</a:t>
          </a:r>
          <a:endParaRPr lang="zh-CN" altLang="en-US">
            <a:latin typeface="Calibri"/>
            <a:cs typeface="Calibri"/>
          </a:endParaRPr>
        </a:p>
      </dgm:t>
    </dgm:pt>
    <dgm:pt modelId="{EC6720F5-89AD-4A6C-8640-94EC98F81A77}" type="parTrans" cxnId="{E0DE7EA4-1587-412F-9745-DBA57B6AA611}">
      <dgm:prSet/>
      <dgm:spPr/>
      <dgm:t>
        <a:bodyPr/>
        <a:lstStyle/>
        <a:p>
          <a:endParaRPr lang="zh-CN" altLang="en-US"/>
        </a:p>
      </dgm:t>
    </dgm:pt>
    <dgm:pt modelId="{364B9206-5955-42A0-86BF-9D7437EB4567}" type="sibTrans" cxnId="{E0DE7EA4-1587-412F-9745-DBA57B6AA611}">
      <dgm:prSet/>
      <dgm:spPr/>
      <dgm:t>
        <a:bodyPr/>
        <a:lstStyle/>
        <a:p>
          <a:endParaRPr lang="zh-CN" altLang="en-US"/>
        </a:p>
      </dgm:t>
    </dgm:pt>
    <dgm:pt modelId="{14FD89CB-370F-4AEE-BDF5-2AA1D558DD18}">
      <dgm:prSet phldrT="[文本]" phldr="0"/>
      <dgm:spPr/>
      <dgm:t>
        <a:bodyPr/>
        <a:lstStyle/>
        <a:p>
          <a:pPr rtl="0"/>
          <a:r>
            <a:rPr lang="en-US" altLang="zh-CN">
              <a:latin typeface="Calibri"/>
              <a:cs typeface="Calibri"/>
            </a:rPr>
            <a:t>View Schedules</a:t>
          </a:r>
        </a:p>
      </dgm:t>
    </dgm:pt>
    <dgm:pt modelId="{5A430101-BFFA-4C6B-A175-12061D04AFB5}" type="parTrans" cxnId="{483A9DA7-3234-4D90-8FE8-3465D3CD0022}">
      <dgm:prSet/>
      <dgm:spPr/>
      <dgm:t>
        <a:bodyPr/>
        <a:lstStyle/>
        <a:p>
          <a:endParaRPr lang="zh-CN" altLang="en-US"/>
        </a:p>
      </dgm:t>
    </dgm:pt>
    <dgm:pt modelId="{B665DA1A-F0BE-4811-B78E-D13C47615690}" type="sibTrans" cxnId="{483A9DA7-3234-4D90-8FE8-3465D3CD0022}">
      <dgm:prSet/>
      <dgm:spPr/>
      <dgm:t>
        <a:bodyPr/>
        <a:lstStyle/>
        <a:p>
          <a:endParaRPr lang="zh-CN" altLang="en-US"/>
        </a:p>
      </dgm:t>
    </dgm:pt>
    <dgm:pt modelId="{981A0729-3DA2-4DE3-925F-A3663CC3C331}">
      <dgm:prSet phldrT="[文本]"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Payment Tracking</a:t>
          </a:r>
        </a:p>
      </dgm:t>
    </dgm:pt>
    <dgm:pt modelId="{A6841D1F-CC5D-484D-BB32-F4732D0DA80F}" type="parTrans" cxnId="{4FA03476-64C8-47B4-BA0E-AF85C9430A00}">
      <dgm:prSet/>
      <dgm:spPr/>
      <dgm:t>
        <a:bodyPr/>
        <a:lstStyle/>
        <a:p>
          <a:endParaRPr lang="zh-CN" altLang="en-US"/>
        </a:p>
      </dgm:t>
    </dgm:pt>
    <dgm:pt modelId="{76B61A52-433C-4F11-AB05-89DAF9AAF483}" type="sibTrans" cxnId="{4FA03476-64C8-47B4-BA0E-AF85C9430A00}">
      <dgm:prSet/>
      <dgm:spPr/>
      <dgm:t>
        <a:bodyPr/>
        <a:lstStyle/>
        <a:p>
          <a:endParaRPr lang="zh-CN" altLang="en-US"/>
        </a:p>
      </dgm:t>
    </dgm:pt>
    <dgm:pt modelId="{542F448C-7B3A-465E-A3C5-3D1F2C2097B0}">
      <dgm:prSet phldrT="[文本]"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Reports: Attendance, Popularity, Financial</a:t>
          </a:r>
          <a:endParaRPr lang="en-US" altLang="zh-CN">
            <a:latin typeface="Calibri"/>
            <a:cs typeface="Calibri"/>
          </a:endParaRPr>
        </a:p>
      </dgm:t>
    </dgm:pt>
    <dgm:pt modelId="{7BE676F1-E799-4D09-9226-C1B9D75A8C0C}" type="parTrans" cxnId="{B49BE481-DB2C-47C3-A32E-D81F8A9469D2}">
      <dgm:prSet/>
      <dgm:spPr/>
      <dgm:t>
        <a:bodyPr/>
        <a:lstStyle/>
        <a:p>
          <a:endParaRPr lang="zh-CN" altLang="en-US"/>
        </a:p>
      </dgm:t>
    </dgm:pt>
    <dgm:pt modelId="{2B29489A-4604-410A-A64A-FCB41A9C1314}" type="sibTrans" cxnId="{B49BE481-DB2C-47C3-A32E-D81F8A9469D2}">
      <dgm:prSet/>
      <dgm:spPr/>
      <dgm:t>
        <a:bodyPr/>
        <a:lstStyle/>
        <a:p>
          <a:endParaRPr lang="zh-CN" altLang="en-US"/>
        </a:p>
      </dgm:t>
    </dgm:pt>
    <dgm:pt modelId="{73B495D1-6CE8-4F78-8906-609D93C45E42}">
      <dgm:prSet phldr="0"/>
      <dgm:spPr/>
      <dgm:t>
        <a:bodyPr/>
        <a:lstStyle/>
        <a:p>
          <a:pPr rtl="0"/>
          <a:r>
            <a:rPr lang="en-US" altLang="zh-CN">
              <a:latin typeface="Calibri"/>
              <a:cs typeface="Calibri"/>
            </a:rPr>
            <a:t>for Members</a:t>
          </a:r>
        </a:p>
      </dgm:t>
    </dgm:pt>
    <dgm:pt modelId="{4BA5905A-1969-4BC1-910D-FC1944ED7189}" type="parTrans" cxnId="{F06DAC29-0D8E-45D1-812C-AF9A2DD94369}">
      <dgm:prSet/>
      <dgm:spPr/>
    </dgm:pt>
    <dgm:pt modelId="{E6D12D2F-F84E-43FA-9F71-4D3821B237EC}" type="sibTrans" cxnId="{F06DAC29-0D8E-45D1-812C-AF9A2DD94369}">
      <dgm:prSet/>
      <dgm:spPr/>
    </dgm:pt>
    <dgm:pt modelId="{671C765B-883A-4123-9EB1-AFB2995C4E00}">
      <dgm:prSet phldr="0"/>
      <dgm:spPr/>
      <dgm:t>
        <a:bodyPr/>
        <a:lstStyle/>
        <a:p>
          <a:pPr rtl="0"/>
          <a:r>
            <a:rPr lang="en-US" altLang="zh-CN">
              <a:latin typeface="Calibri"/>
              <a:cs typeface="Calibri"/>
            </a:rPr>
            <a:t>Communications: Reminders, </a:t>
          </a:r>
          <a:r>
            <a:rPr lang="en-US">
              <a:latin typeface="Calibri"/>
              <a:cs typeface="Calibri"/>
            </a:rPr>
            <a:t>News/Updates</a:t>
          </a:r>
        </a:p>
      </dgm:t>
    </dgm:pt>
    <dgm:pt modelId="{C7BE1E84-473C-458E-B5F2-E21BBEEDF1BA}" type="parTrans" cxnId="{15DBAD15-6A03-4C3F-9E1B-F8458CD85EB7}">
      <dgm:prSet/>
      <dgm:spPr/>
    </dgm:pt>
    <dgm:pt modelId="{787BCF99-1ED5-4322-8261-CDE60BF46714}" type="sibTrans" cxnId="{15DBAD15-6A03-4C3F-9E1B-F8458CD85EB7}">
      <dgm:prSet/>
      <dgm:spPr/>
    </dgm:pt>
    <dgm:pt modelId="{52F93886-4FF1-4A25-AB51-9CC9AA2E5FA7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Booking System: view schedules, book&amp;cancel classes, pay lesson tuition, view booking history</a:t>
          </a:r>
        </a:p>
      </dgm:t>
    </dgm:pt>
    <dgm:pt modelId="{F8CE352B-D468-42E6-9867-37F162D43449}" type="parTrans" cxnId="{A9ED1E50-4835-424E-B2A7-B553E2CDEAAE}">
      <dgm:prSet/>
      <dgm:spPr/>
    </dgm:pt>
    <dgm:pt modelId="{750C3F91-B66C-46A5-9F24-A49FBA3795FF}" type="sibTrans" cxnId="{A9ED1E50-4835-424E-B2A7-B553E2CDEAAE}">
      <dgm:prSet/>
      <dgm:spPr/>
    </dgm:pt>
    <dgm:pt modelId="{EC302CC2-8070-4861-A761-841A52AA9729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View Instructor profile</a:t>
          </a:r>
        </a:p>
      </dgm:t>
    </dgm:pt>
    <dgm:pt modelId="{32FD10AC-671A-4734-AFA0-CE59D365FAF9}" type="parTrans" cxnId="{556C5521-4613-4A56-BEAB-4C668A25F52F}">
      <dgm:prSet/>
      <dgm:spPr/>
    </dgm:pt>
    <dgm:pt modelId="{966E3191-80BA-43F2-B94C-90C2029A7813}" type="sibTrans" cxnId="{556C5521-4613-4A56-BEAB-4C668A25F52F}">
      <dgm:prSet/>
      <dgm:spPr/>
    </dgm:pt>
    <dgm:pt modelId="{F3295E76-CDF3-47B4-9CC8-093FE6DDE75E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for Instructors</a:t>
          </a:r>
        </a:p>
      </dgm:t>
    </dgm:pt>
    <dgm:pt modelId="{0C2CF7AF-5CFA-4C18-B0BB-3669A8523FC8}" type="parTrans" cxnId="{B9611AD4-DBDC-45F2-A1B1-346A181AABE1}">
      <dgm:prSet/>
      <dgm:spPr/>
    </dgm:pt>
    <dgm:pt modelId="{82BE9FC1-A295-4AD3-A64F-F3A47972C91D}" type="sibTrans" cxnId="{B9611AD4-DBDC-45F2-A1B1-346A181AABE1}">
      <dgm:prSet/>
      <dgm:spPr/>
    </dgm:pt>
    <dgm:pt modelId="{AB18328A-5A14-44FC-B3E1-7AC47DB43B74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View Class Schedules</a:t>
          </a:r>
        </a:p>
      </dgm:t>
    </dgm:pt>
    <dgm:pt modelId="{F0547D55-7F51-420D-8EF2-D99803B87A7A}" type="parTrans" cxnId="{D26D8307-AB7B-4B6F-9067-AF10DE559B71}">
      <dgm:prSet/>
      <dgm:spPr/>
    </dgm:pt>
    <dgm:pt modelId="{8A52DBBD-16F8-49AF-8D23-5FD561E71F25}" type="sibTrans" cxnId="{D26D8307-AB7B-4B6F-9067-AF10DE559B71}">
      <dgm:prSet/>
      <dgm:spPr/>
    </dgm:pt>
    <dgm:pt modelId="{8C9CFF68-A4E9-4C79-95FF-974379B7FECD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Subscription Details</a:t>
          </a:r>
        </a:p>
      </dgm:t>
    </dgm:pt>
    <dgm:pt modelId="{4FD4B0C0-9394-4E87-81CF-FB04D13C3F9F}" type="parTrans" cxnId="{50DD1D71-3C1C-4C43-85EB-32CE553204C3}">
      <dgm:prSet/>
      <dgm:spPr/>
    </dgm:pt>
    <dgm:pt modelId="{E1A621F3-5744-4BE4-8C82-23D51197F6FF}" type="sibTrans" cxnId="{50DD1D71-3C1C-4C43-85EB-32CE553204C3}">
      <dgm:prSet/>
      <dgm:spPr/>
    </dgm:pt>
    <dgm:pt modelId="{A0D7ED21-EB64-4E13-9687-AAB0ABCD602B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Lesson Scheduling</a:t>
          </a:r>
        </a:p>
      </dgm:t>
    </dgm:pt>
    <dgm:pt modelId="{EBD811AD-75A6-4161-8397-CDEBD10CBA9C}" type="parTrans" cxnId="{AFC784CC-1867-46C7-94FC-B83B9C99CF22}">
      <dgm:prSet/>
      <dgm:spPr/>
    </dgm:pt>
    <dgm:pt modelId="{183DBF60-64B9-4EB4-B4D6-3DCCBF5E459B}" type="sibTrans" cxnId="{AFC784CC-1867-46C7-94FC-B83B9C99CF22}">
      <dgm:prSet/>
      <dgm:spPr/>
    </dgm:pt>
    <dgm:pt modelId="{6566B613-BB95-40BB-BE02-1F4F1E675AB7}">
      <dgm:prSet phldr="0"/>
      <dgm:spPr/>
      <dgm:t>
        <a:bodyPr/>
        <a:lstStyle/>
        <a:p>
          <a:pPr rtl="0"/>
          <a:r>
            <a:rPr lang="zh-CN" altLang="en-US">
              <a:latin typeface="Calibri"/>
              <a:cs typeface="Calibri"/>
            </a:rPr>
            <a:t>Booking Infomation</a:t>
          </a:r>
        </a:p>
      </dgm:t>
    </dgm:pt>
    <dgm:pt modelId="{7FF2E07E-9817-4A94-9495-7741F0CA31E1}" type="parTrans" cxnId="{23A2EED3-805D-47FB-A8F5-EC627736FE08}">
      <dgm:prSet/>
      <dgm:spPr/>
    </dgm:pt>
    <dgm:pt modelId="{0E279264-008A-4ED4-B7F2-F4AC41117327}" type="sibTrans" cxnId="{23A2EED3-805D-47FB-A8F5-EC627736FE08}">
      <dgm:prSet/>
      <dgm:spPr/>
    </dgm:pt>
    <dgm:pt modelId="{E77704A6-BBA3-4C59-A238-8A3AB7F7D341}">
      <dgm:prSet phldr="0"/>
      <dgm:spPr/>
      <dgm:t>
        <a:bodyPr/>
        <a:lstStyle/>
        <a:p>
          <a:pPr rtl="0"/>
          <a:endParaRPr lang="zh-CN" altLang="en-US">
            <a:latin typeface="Calibri"/>
            <a:cs typeface="Calibri"/>
          </a:endParaRPr>
        </a:p>
      </dgm:t>
    </dgm:pt>
    <dgm:pt modelId="{B5DCAA6E-7399-4AAB-B6B0-8EAAF783A927}" type="parTrans" cxnId="{54BF9494-77AB-4CC1-8647-31955B3B5C1E}">
      <dgm:prSet/>
      <dgm:spPr/>
    </dgm:pt>
    <dgm:pt modelId="{25FFC53A-2989-4E27-92C1-91A5BD25747A}" type="sibTrans" cxnId="{54BF9494-77AB-4CC1-8647-31955B3B5C1E}">
      <dgm:prSet/>
      <dgm:spPr/>
    </dgm:pt>
    <dgm:pt modelId="{5CF6BBE4-3C4A-45A1-82F0-63A891B2FD6B}">
      <dgm:prSet phldr="0"/>
      <dgm:spPr/>
      <dgm:t>
        <a:bodyPr/>
        <a:lstStyle/>
        <a:p>
          <a:pPr rtl="0"/>
          <a:r>
            <a:rPr lang="en-US" altLang="zh-CN">
              <a:latin typeface="Calibri"/>
              <a:cs typeface="Calibri"/>
            </a:rPr>
            <a:t>Profile Management - Update</a:t>
          </a:r>
        </a:p>
      </dgm:t>
    </dgm:pt>
    <dgm:pt modelId="{AF51E52A-4B61-431B-9210-06C2B7ED8645}" type="parTrans" cxnId="{C2EF10AE-CD87-4B16-94BB-6897ABFC6915}">
      <dgm:prSet/>
      <dgm:spPr/>
    </dgm:pt>
    <dgm:pt modelId="{7F20800C-B11C-41C9-9B8B-14FC03ABC819}" type="sibTrans" cxnId="{C2EF10AE-CD87-4B16-94BB-6897ABFC6915}">
      <dgm:prSet/>
      <dgm:spPr/>
    </dgm:pt>
    <dgm:pt modelId="{931DB9B7-4603-4C36-9132-F83A7B5A7240}" type="pres">
      <dgm:prSet presAssocID="{8A177D78-C7A1-481E-A576-D6098BD20F9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9277D9A2-2786-409A-879A-F8ADD7F95C5A}" type="pres">
      <dgm:prSet presAssocID="{8A177D78-C7A1-481E-A576-D6098BD20F9B}" presName="cycle" presStyleCnt="0"/>
      <dgm:spPr/>
    </dgm:pt>
    <dgm:pt modelId="{7DAFF7A9-8B38-49CA-A334-2CC1F190E03E}" type="pres">
      <dgm:prSet presAssocID="{8A177D78-C7A1-481E-A576-D6098BD20F9B}" presName="centerShape" presStyleCnt="0"/>
      <dgm:spPr/>
    </dgm:pt>
    <dgm:pt modelId="{9466BE10-ED05-4ECC-A6F2-B903D5E7C13E}" type="pres">
      <dgm:prSet presAssocID="{8A177D78-C7A1-481E-A576-D6098BD20F9B}" presName="connSite" presStyleLbl="node1" presStyleIdx="0" presStyleCnt="5"/>
      <dgm:spPr/>
    </dgm:pt>
    <dgm:pt modelId="{C5437FA3-4BBD-43F1-BEEE-CE01392AD90A}" type="pres">
      <dgm:prSet presAssocID="{8A177D78-C7A1-481E-A576-D6098BD20F9B}" presName="visible" presStyleLbl="node1" presStyleIdx="0" presStyleCnt="5"/>
      <dgm:spPr/>
    </dgm:pt>
    <dgm:pt modelId="{2460C2CC-A495-4C86-8426-D57AA53D73A5}" type="pres">
      <dgm:prSet presAssocID="{282E9FD6-CC53-4B51-828D-21DC0636AE69}" presName="Name25" presStyleLbl="parChTrans1D1" presStyleIdx="0" presStyleCnt="4"/>
      <dgm:spPr/>
    </dgm:pt>
    <dgm:pt modelId="{47A9DC35-4DFC-47D9-A761-B633B0D089CD}" type="pres">
      <dgm:prSet presAssocID="{96DA653B-ABE7-47DF-9BEF-86F78FC9A874}" presName="node" presStyleCnt="0"/>
      <dgm:spPr/>
    </dgm:pt>
    <dgm:pt modelId="{063F91F2-7D14-465A-8AB6-535CA6F6160D}" type="pres">
      <dgm:prSet presAssocID="{96DA653B-ABE7-47DF-9BEF-86F78FC9A874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80C83F8-A362-4543-8255-7134A756A255}" type="pres">
      <dgm:prSet presAssocID="{96DA653B-ABE7-47DF-9BEF-86F78FC9A874}" presName="childNode" presStyleLbl="revTx" presStyleIdx="0" presStyleCnt="4">
        <dgm:presLayoutVars>
          <dgm:bulletEnabled val="1"/>
        </dgm:presLayoutVars>
      </dgm:prSet>
      <dgm:spPr/>
    </dgm:pt>
    <dgm:pt modelId="{EBCA3031-D416-4A04-A217-47CE3A97001B}" type="pres">
      <dgm:prSet presAssocID="{DAB9104C-7844-484A-8169-BD1E1F697EF5}" presName="Name25" presStyleLbl="parChTrans1D1" presStyleIdx="1" presStyleCnt="4"/>
      <dgm:spPr/>
    </dgm:pt>
    <dgm:pt modelId="{2DB5692E-FC90-4EE8-9CE0-F6777F17A023}" type="pres">
      <dgm:prSet presAssocID="{5F77E22A-EB4B-44D9-AEBA-54A6588B9EC1}" presName="node" presStyleCnt="0"/>
      <dgm:spPr/>
    </dgm:pt>
    <dgm:pt modelId="{D433815C-4F3E-4DB0-A20D-19595F0D1575}" type="pres">
      <dgm:prSet presAssocID="{5F77E22A-EB4B-44D9-AEBA-54A6588B9EC1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B23FCEB0-C476-4626-98CD-F9915E7E4F85}" type="pres">
      <dgm:prSet presAssocID="{5F77E22A-EB4B-44D9-AEBA-54A6588B9EC1}" presName="childNode" presStyleLbl="revTx" presStyleIdx="1" presStyleCnt="4">
        <dgm:presLayoutVars>
          <dgm:bulletEnabled val="1"/>
        </dgm:presLayoutVars>
      </dgm:prSet>
      <dgm:spPr/>
    </dgm:pt>
    <dgm:pt modelId="{E7FED08F-8C7D-401D-BD9E-C02A7FD932FD}" type="pres">
      <dgm:prSet presAssocID="{4BA5905A-1969-4BC1-910D-FC1944ED7189}" presName="Name25" presStyleLbl="parChTrans1D1" presStyleIdx="2" presStyleCnt="4"/>
      <dgm:spPr/>
    </dgm:pt>
    <dgm:pt modelId="{48ADC993-51FC-41E8-8D24-ACA19A28A19B}" type="pres">
      <dgm:prSet presAssocID="{73B495D1-6CE8-4F78-8906-609D93C45E42}" presName="node" presStyleCnt="0"/>
      <dgm:spPr/>
    </dgm:pt>
    <dgm:pt modelId="{06315CEF-F901-4E2A-A1AF-7B907D793754}" type="pres">
      <dgm:prSet presAssocID="{73B495D1-6CE8-4F78-8906-609D93C45E42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A9D99881-AF62-4957-87AB-405A075BE927}" type="pres">
      <dgm:prSet presAssocID="{73B495D1-6CE8-4F78-8906-609D93C45E42}" presName="childNode" presStyleLbl="revTx" presStyleIdx="2" presStyleCnt="4">
        <dgm:presLayoutVars>
          <dgm:bulletEnabled val="1"/>
        </dgm:presLayoutVars>
      </dgm:prSet>
      <dgm:spPr/>
    </dgm:pt>
    <dgm:pt modelId="{434C7C69-134E-4E70-9F7E-452CED7D9930}" type="pres">
      <dgm:prSet presAssocID="{0C2CF7AF-5CFA-4C18-B0BB-3669A8523FC8}" presName="Name25" presStyleLbl="parChTrans1D1" presStyleIdx="3" presStyleCnt="4"/>
      <dgm:spPr/>
    </dgm:pt>
    <dgm:pt modelId="{B9C83B2D-AE11-42EA-B720-44D9A09B1D3C}" type="pres">
      <dgm:prSet presAssocID="{F3295E76-CDF3-47B4-9CC8-093FE6DDE75E}" presName="node" presStyleCnt="0"/>
      <dgm:spPr/>
    </dgm:pt>
    <dgm:pt modelId="{2BF8C270-FD28-443F-8DCD-23DD77B95108}" type="pres">
      <dgm:prSet presAssocID="{F3295E76-CDF3-47B4-9CC8-093FE6DDE75E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551C921E-55CD-4242-AC00-2D064C25AB7A}" type="pres">
      <dgm:prSet presAssocID="{F3295E76-CDF3-47B4-9CC8-093FE6DDE75E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D26D8307-AB7B-4B6F-9067-AF10DE559B71}" srcId="{F3295E76-CDF3-47B4-9CC8-093FE6DDE75E}" destId="{AB18328A-5A14-44FC-B3E1-7AC47DB43B74}" srcOrd="0" destOrd="0" parTransId="{F0547D55-7F51-420D-8EF2-D99803B87A7A}" sibTransId="{8A52DBBD-16F8-49AF-8D23-5FD561E71F25}"/>
    <dgm:cxn modelId="{A9173F11-C814-456F-B509-7EBFB787C5A8}" type="presOf" srcId="{6566B613-BB95-40BB-BE02-1F4F1E675AB7}" destId="{551C921E-55CD-4242-AC00-2D064C25AB7A}" srcOrd="0" destOrd="2" presId="urn:microsoft.com/office/officeart/2005/8/layout/radial2"/>
    <dgm:cxn modelId="{15DBAD15-6A03-4C3F-9E1B-F8458CD85EB7}" srcId="{5F77E22A-EB4B-44D9-AEBA-54A6588B9EC1}" destId="{671C765B-883A-4123-9EB1-AFB2995C4E00}" srcOrd="4" destOrd="0" parTransId="{C7BE1E84-473C-458E-B5F2-E21BBEEDF1BA}" sibTransId="{787BCF99-1ED5-4322-8261-CDE60BF46714}"/>
    <dgm:cxn modelId="{B2A05A1A-459F-41F4-94A2-38CA0823C8FF}" type="presOf" srcId="{542F448C-7B3A-465E-A3C5-3D1F2C2097B0}" destId="{B23FCEB0-C476-4626-98CD-F9915E7E4F85}" srcOrd="0" destOrd="3" presId="urn:microsoft.com/office/officeart/2005/8/layout/radial2"/>
    <dgm:cxn modelId="{4E15D31B-6AFE-4945-AA58-AB958C1C96E3}" type="presOf" srcId="{C6424813-0A12-43A1-AAFC-24FC6D438DAC}" destId="{B23FCEB0-C476-4626-98CD-F9915E7E4F85}" srcOrd="0" destOrd="0" presId="urn:microsoft.com/office/officeart/2005/8/layout/radial2"/>
    <dgm:cxn modelId="{556C5521-4613-4A56-BEAB-4C668A25F52F}" srcId="{73B495D1-6CE8-4F78-8906-609D93C45E42}" destId="{EC302CC2-8070-4861-A761-841A52AA9729}" srcOrd="1" destOrd="0" parTransId="{32FD10AC-671A-4734-AFA0-CE59D365FAF9}" sibTransId="{966E3191-80BA-43F2-B94C-90C2029A7813}"/>
    <dgm:cxn modelId="{A04E1E25-71FE-4E42-9E4A-A914E428F4DA}" type="presOf" srcId="{A0D7ED21-EB64-4E13-9687-AAB0ABCD602B}" destId="{551C921E-55CD-4242-AC00-2D064C25AB7A}" srcOrd="0" destOrd="1" presId="urn:microsoft.com/office/officeart/2005/8/layout/radial2"/>
    <dgm:cxn modelId="{F06DAC29-0D8E-45D1-812C-AF9A2DD94369}" srcId="{8A177D78-C7A1-481E-A576-D6098BD20F9B}" destId="{73B495D1-6CE8-4F78-8906-609D93C45E42}" srcOrd="2" destOrd="0" parTransId="{4BA5905A-1969-4BC1-910D-FC1944ED7189}" sibTransId="{E6D12D2F-F84E-43FA-9F71-4D3821B237EC}"/>
    <dgm:cxn modelId="{4A93F836-66D5-44D3-88AD-2D13E31A4A27}" srcId="{8A177D78-C7A1-481E-A576-D6098BD20F9B}" destId="{5F77E22A-EB4B-44D9-AEBA-54A6588B9EC1}" srcOrd="1" destOrd="0" parTransId="{DAB9104C-7844-484A-8169-BD1E1F697EF5}" sibTransId="{F45B5225-823D-4DFD-B488-A4CCBE62FB3B}"/>
    <dgm:cxn modelId="{A8E8F63E-3436-4F74-9AB1-8A764A8E34B5}" type="presOf" srcId="{F3295E76-CDF3-47B4-9CC8-093FE6DDE75E}" destId="{2BF8C270-FD28-443F-8DCD-23DD77B95108}" srcOrd="0" destOrd="0" presId="urn:microsoft.com/office/officeart/2005/8/layout/radial2"/>
    <dgm:cxn modelId="{F937EC3F-AED1-4F5B-8BDE-26A2E9CE5A83}" type="presOf" srcId="{5CF6BBE4-3C4A-45A1-82F0-63A891B2FD6B}" destId="{480C83F8-A362-4543-8255-7134A756A255}" srcOrd="0" destOrd="2" presId="urn:microsoft.com/office/officeart/2005/8/layout/radial2"/>
    <dgm:cxn modelId="{32D89261-61CC-4043-A7A5-CFD510FE85B8}" type="presOf" srcId="{4BA5905A-1969-4BC1-910D-FC1944ED7189}" destId="{E7FED08F-8C7D-401D-BD9E-C02A7FD932FD}" srcOrd="0" destOrd="0" presId="urn:microsoft.com/office/officeart/2005/8/layout/radial2"/>
    <dgm:cxn modelId="{A9ED1E50-4835-424E-B2A7-B553E2CDEAAE}" srcId="{73B495D1-6CE8-4F78-8906-609D93C45E42}" destId="{52F93886-4FF1-4A25-AB51-9CC9AA2E5FA7}" srcOrd="0" destOrd="0" parTransId="{F8CE352B-D468-42E6-9867-37F162D43449}" sibTransId="{750C3F91-B66C-46A5-9F24-A49FBA3795FF}"/>
    <dgm:cxn modelId="{B1F7FF50-9C25-43D3-B6D5-602B783DE0AA}" srcId="{96DA653B-ABE7-47DF-9BEF-86F78FC9A874}" destId="{3DFABE75-AEE6-495C-B081-ABA725EFDC41}" srcOrd="1" destOrd="0" parTransId="{1A469CDB-0229-46A4-8142-EB9CF5FF7F5A}" sibTransId="{C4B91090-971C-4C18-88F6-BEB14B8CA6EF}"/>
    <dgm:cxn modelId="{50DD1D71-3C1C-4C43-85EB-32CE553204C3}" srcId="{73B495D1-6CE8-4F78-8906-609D93C45E42}" destId="{8C9CFF68-A4E9-4C79-95FF-974379B7FECD}" srcOrd="2" destOrd="0" parTransId="{4FD4B0C0-9394-4E87-81CF-FB04D13C3F9F}" sibTransId="{E1A621F3-5744-4BE4-8C82-23D51197F6FF}"/>
    <dgm:cxn modelId="{4FA03476-64C8-47B4-BA0E-AF85C9430A00}" srcId="{5F77E22A-EB4B-44D9-AEBA-54A6588B9EC1}" destId="{981A0729-3DA2-4DE3-925F-A3663CC3C331}" srcOrd="2" destOrd="0" parTransId="{A6841D1F-CC5D-484D-BB32-F4732D0DA80F}" sibTransId="{76B61A52-433C-4F11-AB05-89DAF9AAF483}"/>
    <dgm:cxn modelId="{5480377A-DC0E-40BA-97E8-E9069E894EB3}" type="presOf" srcId="{981A0729-3DA2-4DE3-925F-A3663CC3C331}" destId="{B23FCEB0-C476-4626-98CD-F9915E7E4F85}" srcOrd="0" destOrd="2" presId="urn:microsoft.com/office/officeart/2005/8/layout/radial2"/>
    <dgm:cxn modelId="{2067EE7C-5913-4284-9C77-4EA84F6C1B6F}" type="presOf" srcId="{0BFE0E45-0272-4786-8C63-A69759E865FE}" destId="{480C83F8-A362-4543-8255-7134A756A255}" srcOrd="0" destOrd="0" presId="urn:microsoft.com/office/officeart/2005/8/layout/radial2"/>
    <dgm:cxn modelId="{B49BE481-DB2C-47C3-A32E-D81F8A9469D2}" srcId="{5F77E22A-EB4B-44D9-AEBA-54A6588B9EC1}" destId="{542F448C-7B3A-465E-A3C5-3D1F2C2097B0}" srcOrd="3" destOrd="0" parTransId="{7BE676F1-E799-4D09-9226-C1B9D75A8C0C}" sibTransId="{2B29489A-4604-410A-A64A-FCB41A9C1314}"/>
    <dgm:cxn modelId="{5A53DE8D-6386-4924-8C39-08101BC1D7A2}" srcId="{8A177D78-C7A1-481E-A576-D6098BD20F9B}" destId="{96DA653B-ABE7-47DF-9BEF-86F78FC9A874}" srcOrd="0" destOrd="0" parTransId="{282E9FD6-CC53-4B51-828D-21DC0636AE69}" sibTransId="{B6096E42-93FB-4812-84B2-0429F97A4101}"/>
    <dgm:cxn modelId="{08210B92-1B2A-4D42-8914-5A856CDB843C}" type="presOf" srcId="{E77704A6-BBA3-4C59-A238-8A3AB7F7D341}" destId="{551C921E-55CD-4242-AC00-2D064C25AB7A}" srcOrd="0" destOrd="3" presId="urn:microsoft.com/office/officeart/2005/8/layout/radial2"/>
    <dgm:cxn modelId="{54BF9494-77AB-4CC1-8647-31955B3B5C1E}" srcId="{F3295E76-CDF3-47B4-9CC8-093FE6DDE75E}" destId="{E77704A6-BBA3-4C59-A238-8A3AB7F7D341}" srcOrd="3" destOrd="0" parTransId="{B5DCAA6E-7399-4AAB-B6B0-8EAAF783A927}" sibTransId="{25FFC53A-2989-4E27-92C1-91A5BD25747A}"/>
    <dgm:cxn modelId="{F4964B9A-F53A-4F7E-A1CD-921EF6206A1D}" type="presOf" srcId="{EC302CC2-8070-4861-A761-841A52AA9729}" destId="{A9D99881-AF62-4957-87AB-405A075BE927}" srcOrd="0" destOrd="1" presId="urn:microsoft.com/office/officeart/2005/8/layout/radial2"/>
    <dgm:cxn modelId="{FFF5339E-8E49-4E0F-88AD-107DEC2597FA}" type="presOf" srcId="{AB18328A-5A14-44FC-B3E1-7AC47DB43B74}" destId="{551C921E-55CD-4242-AC00-2D064C25AB7A}" srcOrd="0" destOrd="0" presId="urn:microsoft.com/office/officeart/2005/8/layout/radial2"/>
    <dgm:cxn modelId="{FC93EAA2-0FA8-40C8-B146-21D01FB077F1}" srcId="{96DA653B-ABE7-47DF-9BEF-86F78FC9A874}" destId="{0BFE0E45-0272-4786-8C63-A69759E865FE}" srcOrd="0" destOrd="0" parTransId="{EEAF16F0-0A23-40E3-8E01-1BAD6DCB85A4}" sibTransId="{06403FCB-8557-454E-9CBE-8CD5B32D0C5A}"/>
    <dgm:cxn modelId="{E0DE7EA4-1587-412F-9745-DBA57B6AA611}" srcId="{5F77E22A-EB4B-44D9-AEBA-54A6588B9EC1}" destId="{C6424813-0A12-43A1-AAFC-24FC6D438DAC}" srcOrd="0" destOrd="0" parTransId="{EC6720F5-89AD-4A6C-8640-94EC98F81A77}" sibTransId="{364B9206-5955-42A0-86BF-9D7437EB4567}"/>
    <dgm:cxn modelId="{483A9DA7-3234-4D90-8FE8-3465D3CD0022}" srcId="{5F77E22A-EB4B-44D9-AEBA-54A6588B9EC1}" destId="{14FD89CB-370F-4AEE-BDF5-2AA1D558DD18}" srcOrd="1" destOrd="0" parTransId="{5A430101-BFFA-4C6B-A175-12061D04AFB5}" sibTransId="{B665DA1A-F0BE-4811-B78E-D13C47615690}"/>
    <dgm:cxn modelId="{ADFF51A9-03F7-414A-AFB8-BEDAB3952156}" type="presOf" srcId="{5F77E22A-EB4B-44D9-AEBA-54A6588B9EC1}" destId="{D433815C-4F3E-4DB0-A20D-19595F0D1575}" srcOrd="0" destOrd="0" presId="urn:microsoft.com/office/officeart/2005/8/layout/radial2"/>
    <dgm:cxn modelId="{C2EF10AE-CD87-4B16-94BB-6897ABFC6915}" srcId="{96DA653B-ABE7-47DF-9BEF-86F78FC9A874}" destId="{5CF6BBE4-3C4A-45A1-82F0-63A891B2FD6B}" srcOrd="2" destOrd="0" parTransId="{AF51E52A-4B61-431B-9210-06C2B7ED8645}" sibTransId="{7F20800C-B11C-41C9-9B8B-14FC03ABC819}"/>
    <dgm:cxn modelId="{DADBFEB1-D3FA-4948-9BA3-7582BD77979B}" type="presOf" srcId="{0C2CF7AF-5CFA-4C18-B0BB-3669A8523FC8}" destId="{434C7C69-134E-4E70-9F7E-452CED7D9930}" srcOrd="0" destOrd="0" presId="urn:microsoft.com/office/officeart/2005/8/layout/radial2"/>
    <dgm:cxn modelId="{0EF71EC0-CCB6-49C0-8FA5-0D5507F6206C}" type="presOf" srcId="{8A177D78-C7A1-481E-A576-D6098BD20F9B}" destId="{931DB9B7-4603-4C36-9132-F83A7B5A7240}" srcOrd="0" destOrd="0" presId="urn:microsoft.com/office/officeart/2005/8/layout/radial2"/>
    <dgm:cxn modelId="{A58198C3-32FF-486A-9E85-9EB5BB55ED3D}" type="presOf" srcId="{52F93886-4FF1-4A25-AB51-9CC9AA2E5FA7}" destId="{A9D99881-AF62-4957-87AB-405A075BE927}" srcOrd="0" destOrd="0" presId="urn:microsoft.com/office/officeart/2005/8/layout/radial2"/>
    <dgm:cxn modelId="{8D3F54C4-2FEC-4C1D-8B51-B59EF00F1248}" type="presOf" srcId="{671C765B-883A-4123-9EB1-AFB2995C4E00}" destId="{B23FCEB0-C476-4626-98CD-F9915E7E4F85}" srcOrd="0" destOrd="4" presId="urn:microsoft.com/office/officeart/2005/8/layout/radial2"/>
    <dgm:cxn modelId="{AFC784CC-1867-46C7-94FC-B83B9C99CF22}" srcId="{F3295E76-CDF3-47B4-9CC8-093FE6DDE75E}" destId="{A0D7ED21-EB64-4E13-9687-AAB0ABCD602B}" srcOrd="1" destOrd="0" parTransId="{EBD811AD-75A6-4161-8397-CDEBD10CBA9C}" sibTransId="{183DBF60-64B9-4EB4-B4D6-3DCCBF5E459B}"/>
    <dgm:cxn modelId="{23A2EED3-805D-47FB-A8F5-EC627736FE08}" srcId="{F3295E76-CDF3-47B4-9CC8-093FE6DDE75E}" destId="{6566B613-BB95-40BB-BE02-1F4F1E675AB7}" srcOrd="2" destOrd="0" parTransId="{7FF2E07E-9817-4A94-9495-7741F0CA31E1}" sibTransId="{0E279264-008A-4ED4-B7F2-F4AC41117327}"/>
    <dgm:cxn modelId="{B9611AD4-DBDC-45F2-A1B1-346A181AABE1}" srcId="{8A177D78-C7A1-481E-A576-D6098BD20F9B}" destId="{F3295E76-CDF3-47B4-9CC8-093FE6DDE75E}" srcOrd="3" destOrd="0" parTransId="{0C2CF7AF-5CFA-4C18-B0BB-3669A8523FC8}" sibTransId="{82BE9FC1-A295-4AD3-A64F-F3A47972C91D}"/>
    <dgm:cxn modelId="{3A1C99D4-EA47-4165-BC06-2DA1F5DD8221}" type="presOf" srcId="{282E9FD6-CC53-4B51-828D-21DC0636AE69}" destId="{2460C2CC-A495-4C86-8426-D57AA53D73A5}" srcOrd="0" destOrd="0" presId="urn:microsoft.com/office/officeart/2005/8/layout/radial2"/>
    <dgm:cxn modelId="{797413DB-FB9F-4785-AF93-DFC32A141BB2}" type="presOf" srcId="{DAB9104C-7844-484A-8169-BD1E1F697EF5}" destId="{EBCA3031-D416-4A04-A217-47CE3A97001B}" srcOrd="0" destOrd="0" presId="urn:microsoft.com/office/officeart/2005/8/layout/radial2"/>
    <dgm:cxn modelId="{8A8D7CE4-059A-4E7E-9EF3-7977FD77DEC2}" type="presOf" srcId="{8C9CFF68-A4E9-4C79-95FF-974379B7FECD}" destId="{A9D99881-AF62-4957-87AB-405A075BE927}" srcOrd="0" destOrd="2" presId="urn:microsoft.com/office/officeart/2005/8/layout/radial2"/>
    <dgm:cxn modelId="{9FDD29E8-EF2B-4289-B919-5CCF60392510}" type="presOf" srcId="{14FD89CB-370F-4AEE-BDF5-2AA1D558DD18}" destId="{B23FCEB0-C476-4626-98CD-F9915E7E4F85}" srcOrd="0" destOrd="1" presId="urn:microsoft.com/office/officeart/2005/8/layout/radial2"/>
    <dgm:cxn modelId="{81DA38F4-C522-4CA2-9E45-3B09E4738E1E}" type="presOf" srcId="{96DA653B-ABE7-47DF-9BEF-86F78FC9A874}" destId="{063F91F2-7D14-465A-8AB6-535CA6F6160D}" srcOrd="0" destOrd="0" presId="urn:microsoft.com/office/officeart/2005/8/layout/radial2"/>
    <dgm:cxn modelId="{CB84D5F4-991A-41E9-B00B-D73C3584468C}" type="presOf" srcId="{73B495D1-6CE8-4F78-8906-609D93C45E42}" destId="{06315CEF-F901-4E2A-A1AF-7B907D793754}" srcOrd="0" destOrd="0" presId="urn:microsoft.com/office/officeart/2005/8/layout/radial2"/>
    <dgm:cxn modelId="{618365FB-61A1-4AE7-A2D6-3E5EC9162FAF}" type="presOf" srcId="{3DFABE75-AEE6-495C-B081-ABA725EFDC41}" destId="{480C83F8-A362-4543-8255-7134A756A255}" srcOrd="0" destOrd="1" presId="urn:microsoft.com/office/officeart/2005/8/layout/radial2"/>
    <dgm:cxn modelId="{EC708267-FC4B-45C3-952F-533CED024DE3}" type="presParOf" srcId="{931DB9B7-4603-4C36-9132-F83A7B5A7240}" destId="{9277D9A2-2786-409A-879A-F8ADD7F95C5A}" srcOrd="0" destOrd="0" presId="urn:microsoft.com/office/officeart/2005/8/layout/radial2"/>
    <dgm:cxn modelId="{3A2A4669-E2F2-4776-954A-6C03C3FE0B27}" type="presParOf" srcId="{9277D9A2-2786-409A-879A-F8ADD7F95C5A}" destId="{7DAFF7A9-8B38-49CA-A334-2CC1F190E03E}" srcOrd="0" destOrd="0" presId="urn:microsoft.com/office/officeart/2005/8/layout/radial2"/>
    <dgm:cxn modelId="{89A6D958-050C-4AA3-AE79-779A6ADB7D9D}" type="presParOf" srcId="{7DAFF7A9-8B38-49CA-A334-2CC1F190E03E}" destId="{9466BE10-ED05-4ECC-A6F2-B903D5E7C13E}" srcOrd="0" destOrd="0" presId="urn:microsoft.com/office/officeart/2005/8/layout/radial2"/>
    <dgm:cxn modelId="{08B74E5F-E4A1-4FD5-AE2A-463E0CEB4C6A}" type="presParOf" srcId="{7DAFF7A9-8B38-49CA-A334-2CC1F190E03E}" destId="{C5437FA3-4BBD-43F1-BEEE-CE01392AD90A}" srcOrd="1" destOrd="0" presId="urn:microsoft.com/office/officeart/2005/8/layout/radial2"/>
    <dgm:cxn modelId="{6FBC789E-D99B-4FF5-92DE-80E6175045FF}" type="presParOf" srcId="{9277D9A2-2786-409A-879A-F8ADD7F95C5A}" destId="{2460C2CC-A495-4C86-8426-D57AA53D73A5}" srcOrd="1" destOrd="0" presId="urn:microsoft.com/office/officeart/2005/8/layout/radial2"/>
    <dgm:cxn modelId="{E05ED93F-A79E-4991-BE34-637E63A0214A}" type="presParOf" srcId="{9277D9A2-2786-409A-879A-F8ADD7F95C5A}" destId="{47A9DC35-4DFC-47D9-A761-B633B0D089CD}" srcOrd="2" destOrd="0" presId="urn:microsoft.com/office/officeart/2005/8/layout/radial2"/>
    <dgm:cxn modelId="{6AE47639-1E87-4F22-A98A-0E9BDD63DF83}" type="presParOf" srcId="{47A9DC35-4DFC-47D9-A761-B633B0D089CD}" destId="{063F91F2-7D14-465A-8AB6-535CA6F6160D}" srcOrd="0" destOrd="0" presId="urn:microsoft.com/office/officeart/2005/8/layout/radial2"/>
    <dgm:cxn modelId="{86249CCF-7C90-41BC-8D76-5825DFAD7EBF}" type="presParOf" srcId="{47A9DC35-4DFC-47D9-A761-B633B0D089CD}" destId="{480C83F8-A362-4543-8255-7134A756A255}" srcOrd="1" destOrd="0" presId="urn:microsoft.com/office/officeart/2005/8/layout/radial2"/>
    <dgm:cxn modelId="{47B396CE-19A2-4CD0-8B77-6FDE207A135C}" type="presParOf" srcId="{9277D9A2-2786-409A-879A-F8ADD7F95C5A}" destId="{EBCA3031-D416-4A04-A217-47CE3A97001B}" srcOrd="3" destOrd="0" presId="urn:microsoft.com/office/officeart/2005/8/layout/radial2"/>
    <dgm:cxn modelId="{00E8F05B-E57E-422D-A997-80BCAFA7F704}" type="presParOf" srcId="{9277D9A2-2786-409A-879A-F8ADD7F95C5A}" destId="{2DB5692E-FC90-4EE8-9CE0-F6777F17A023}" srcOrd="4" destOrd="0" presId="urn:microsoft.com/office/officeart/2005/8/layout/radial2"/>
    <dgm:cxn modelId="{37DF189D-3F7B-4CE2-AB16-2BB37EEC2CB0}" type="presParOf" srcId="{2DB5692E-FC90-4EE8-9CE0-F6777F17A023}" destId="{D433815C-4F3E-4DB0-A20D-19595F0D1575}" srcOrd="0" destOrd="0" presId="urn:microsoft.com/office/officeart/2005/8/layout/radial2"/>
    <dgm:cxn modelId="{7407B264-893B-469D-8928-003A7A54EFAF}" type="presParOf" srcId="{2DB5692E-FC90-4EE8-9CE0-F6777F17A023}" destId="{B23FCEB0-C476-4626-98CD-F9915E7E4F85}" srcOrd="1" destOrd="0" presId="urn:microsoft.com/office/officeart/2005/8/layout/radial2"/>
    <dgm:cxn modelId="{4A278796-F67E-45E1-9B12-603FED284713}" type="presParOf" srcId="{9277D9A2-2786-409A-879A-F8ADD7F95C5A}" destId="{E7FED08F-8C7D-401D-BD9E-C02A7FD932FD}" srcOrd="5" destOrd="0" presId="urn:microsoft.com/office/officeart/2005/8/layout/radial2"/>
    <dgm:cxn modelId="{8F60F76F-BDC4-4CD7-AB90-E6A37566FE64}" type="presParOf" srcId="{9277D9A2-2786-409A-879A-F8ADD7F95C5A}" destId="{48ADC993-51FC-41E8-8D24-ACA19A28A19B}" srcOrd="6" destOrd="0" presId="urn:microsoft.com/office/officeart/2005/8/layout/radial2"/>
    <dgm:cxn modelId="{5186CA41-4902-4C01-84BC-72706DFC361A}" type="presParOf" srcId="{48ADC993-51FC-41E8-8D24-ACA19A28A19B}" destId="{06315CEF-F901-4E2A-A1AF-7B907D793754}" srcOrd="0" destOrd="0" presId="urn:microsoft.com/office/officeart/2005/8/layout/radial2"/>
    <dgm:cxn modelId="{F746CB2B-4404-49F9-B650-E2E927517033}" type="presParOf" srcId="{48ADC993-51FC-41E8-8D24-ACA19A28A19B}" destId="{A9D99881-AF62-4957-87AB-405A075BE927}" srcOrd="1" destOrd="0" presId="urn:microsoft.com/office/officeart/2005/8/layout/radial2"/>
    <dgm:cxn modelId="{BE542477-F151-492A-BC88-C07B70DF074D}" type="presParOf" srcId="{9277D9A2-2786-409A-879A-F8ADD7F95C5A}" destId="{434C7C69-134E-4E70-9F7E-452CED7D9930}" srcOrd="7" destOrd="0" presId="urn:microsoft.com/office/officeart/2005/8/layout/radial2"/>
    <dgm:cxn modelId="{AB42A6A3-5B30-4538-958D-8E22AA272304}" type="presParOf" srcId="{9277D9A2-2786-409A-879A-F8ADD7F95C5A}" destId="{B9C83B2D-AE11-42EA-B720-44D9A09B1D3C}" srcOrd="8" destOrd="0" presId="urn:microsoft.com/office/officeart/2005/8/layout/radial2"/>
    <dgm:cxn modelId="{6A7E74DA-1F9D-4011-9439-61F49BC595EF}" type="presParOf" srcId="{B9C83B2D-AE11-42EA-B720-44D9A09B1D3C}" destId="{2BF8C270-FD28-443F-8DCD-23DD77B95108}" srcOrd="0" destOrd="0" presId="urn:microsoft.com/office/officeart/2005/8/layout/radial2"/>
    <dgm:cxn modelId="{6913ABB8-1D01-4ACC-A305-19EB80985A33}" type="presParOf" srcId="{B9C83B2D-AE11-42EA-B720-44D9A09B1D3C}" destId="{551C921E-55CD-4242-AC00-2D064C25AB7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C017F1-A542-498C-80D2-9890608CCB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714A03-87C5-4F72-8216-AC0BC57AAF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Manually updating user personal information.</a:t>
          </a:r>
        </a:p>
      </dgm:t>
    </dgm:pt>
    <dgm:pt modelId="{2F7AF42E-0795-4653-A0D3-16FD4536F38E}" type="parTrans" cxnId="{5F08AF0B-325E-4A69-B14A-EFF1CF60ED62}">
      <dgm:prSet/>
      <dgm:spPr/>
      <dgm:t>
        <a:bodyPr/>
        <a:lstStyle/>
        <a:p>
          <a:endParaRPr lang="en-US"/>
        </a:p>
      </dgm:t>
    </dgm:pt>
    <dgm:pt modelId="{02208A7B-727F-49C3-A56A-EC08EA4D8203}" type="sibTrans" cxnId="{5F08AF0B-325E-4A69-B14A-EFF1CF60ED62}">
      <dgm:prSet/>
      <dgm:spPr/>
      <dgm:t>
        <a:bodyPr/>
        <a:lstStyle/>
        <a:p>
          <a:endParaRPr lang="en-US"/>
        </a:p>
      </dgm:t>
    </dgm:pt>
    <dgm:pt modelId="{79A3FE24-1430-4F89-9349-9C7D3F73566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Manually scheduling group aqua aerobics classes and swimming lessons.</a:t>
          </a:r>
          <a:endParaRPr lang="en-US">
            <a:latin typeface="Calibri"/>
            <a:cs typeface="Calibri"/>
          </a:endParaRPr>
        </a:p>
      </dgm:t>
    </dgm:pt>
    <dgm:pt modelId="{DC566826-1120-4096-A726-1623FB433C2F}" type="parTrans" cxnId="{41B1F261-DC11-430C-8712-233DB1B0734E}">
      <dgm:prSet/>
      <dgm:spPr/>
      <dgm:t>
        <a:bodyPr/>
        <a:lstStyle/>
        <a:p>
          <a:endParaRPr lang="en-US"/>
        </a:p>
      </dgm:t>
    </dgm:pt>
    <dgm:pt modelId="{D23743BE-25C5-4C92-A318-3D86908FB2EE}" type="sibTrans" cxnId="{41B1F261-DC11-430C-8712-233DB1B0734E}">
      <dgm:prSet/>
      <dgm:spPr/>
      <dgm:t>
        <a:bodyPr/>
        <a:lstStyle/>
        <a:p>
          <a:endParaRPr lang="en-US"/>
        </a:p>
      </dgm:t>
    </dgm:pt>
    <dgm:pt modelId="{99782EB2-AA97-40E1-A135-D3AAA9FE7D7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Manually tracking financial performance.</a:t>
          </a:r>
          <a:endParaRPr lang="en-US">
            <a:latin typeface="Calibri"/>
            <a:cs typeface="Calibri"/>
          </a:endParaRPr>
        </a:p>
      </dgm:t>
    </dgm:pt>
    <dgm:pt modelId="{96C098A7-CFCB-4D7C-B85C-6CF441372C59}" type="parTrans" cxnId="{11F88A53-AA6D-4606-80AE-985CAD81080E}">
      <dgm:prSet/>
      <dgm:spPr/>
      <dgm:t>
        <a:bodyPr/>
        <a:lstStyle/>
        <a:p>
          <a:endParaRPr lang="en-US"/>
        </a:p>
      </dgm:t>
    </dgm:pt>
    <dgm:pt modelId="{C5FCFA5D-4A18-4E63-B08C-C9B62872EC95}" type="sibTrans" cxnId="{11F88A53-AA6D-4606-80AE-985CAD81080E}">
      <dgm:prSet/>
      <dgm:spPr/>
      <dgm:t>
        <a:bodyPr/>
        <a:lstStyle/>
        <a:p>
          <a:endParaRPr lang="en-US"/>
        </a:p>
      </dgm:t>
    </dgm:pt>
    <dgm:pt modelId="{D22650B4-632A-426C-AD63-F0FADF178C4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Manually tracking program performance and attendance.</a:t>
          </a:r>
          <a:endParaRPr lang="en-US">
            <a:latin typeface="Calibri"/>
            <a:cs typeface="Calibri"/>
          </a:endParaRPr>
        </a:p>
      </dgm:t>
    </dgm:pt>
    <dgm:pt modelId="{CFD0CCC0-3BFC-4F72-869B-A3D98B7BDECE}" type="parTrans" cxnId="{21B30B2B-DA89-4AEA-94D0-3FBD1F17AC18}">
      <dgm:prSet/>
      <dgm:spPr/>
      <dgm:t>
        <a:bodyPr/>
        <a:lstStyle/>
        <a:p>
          <a:endParaRPr lang="en-US"/>
        </a:p>
      </dgm:t>
    </dgm:pt>
    <dgm:pt modelId="{3014D247-4169-43CF-8E17-212E53D12900}" type="sibTrans" cxnId="{21B30B2B-DA89-4AEA-94D0-3FBD1F17AC18}">
      <dgm:prSet/>
      <dgm:spPr/>
      <dgm:t>
        <a:bodyPr/>
        <a:lstStyle/>
        <a:p>
          <a:endParaRPr lang="en-US"/>
        </a:p>
      </dgm:t>
    </dgm:pt>
    <dgm:pt modelId="{F440AC40-EA44-473F-94B1-41843A2DFA7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Rise in number of customer complaints.</a:t>
          </a:r>
          <a:endParaRPr lang="en-US">
            <a:latin typeface="Calibri"/>
            <a:cs typeface="Calibri"/>
          </a:endParaRPr>
        </a:p>
      </dgm:t>
    </dgm:pt>
    <dgm:pt modelId="{EF6BF57F-6CEE-42BB-B0F6-FDFEADC8AF6A}" type="parTrans" cxnId="{5F18F206-4FE9-4174-955B-FB47F22B5197}">
      <dgm:prSet/>
      <dgm:spPr/>
      <dgm:t>
        <a:bodyPr/>
        <a:lstStyle/>
        <a:p>
          <a:endParaRPr lang="en-US"/>
        </a:p>
      </dgm:t>
    </dgm:pt>
    <dgm:pt modelId="{B6EB568B-CDC2-453A-860E-8A0FF70CA2DD}" type="sibTrans" cxnId="{5F18F206-4FE9-4174-955B-FB47F22B5197}">
      <dgm:prSet/>
      <dgm:spPr/>
      <dgm:t>
        <a:bodyPr/>
        <a:lstStyle/>
        <a:p>
          <a:endParaRPr lang="en-US"/>
        </a:p>
      </dgm:t>
    </dgm:pt>
    <dgm:pt modelId="{1DDAC9EC-63AE-4195-8ED2-6E0B7EAA51A9}" type="pres">
      <dgm:prSet presAssocID="{20C017F1-A542-498C-80D2-9890608CCB69}" presName="root" presStyleCnt="0">
        <dgm:presLayoutVars>
          <dgm:dir/>
          <dgm:resizeHandles val="exact"/>
        </dgm:presLayoutVars>
      </dgm:prSet>
      <dgm:spPr/>
    </dgm:pt>
    <dgm:pt modelId="{423B0C3F-95EB-421C-9000-B64F88B1FC55}" type="pres">
      <dgm:prSet presAssocID="{21714A03-87C5-4F72-8216-AC0BC57AAFF7}" presName="compNode" presStyleCnt="0"/>
      <dgm:spPr/>
    </dgm:pt>
    <dgm:pt modelId="{46C51301-E070-445C-9399-E2509BD63E0B}" type="pres">
      <dgm:prSet presAssocID="{21714A03-87C5-4F72-8216-AC0BC57AAFF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16A9137-3FF1-4302-B830-339C8C3011A9}" type="pres">
      <dgm:prSet presAssocID="{21714A03-87C5-4F72-8216-AC0BC57AAFF7}" presName="spaceRect" presStyleCnt="0"/>
      <dgm:spPr/>
    </dgm:pt>
    <dgm:pt modelId="{27F4DBAC-8D5E-49E6-AAF6-94FFE0789098}" type="pres">
      <dgm:prSet presAssocID="{21714A03-87C5-4F72-8216-AC0BC57AAFF7}" presName="textRect" presStyleLbl="revTx" presStyleIdx="0" presStyleCnt="5">
        <dgm:presLayoutVars>
          <dgm:chMax val="1"/>
          <dgm:chPref val="1"/>
        </dgm:presLayoutVars>
      </dgm:prSet>
      <dgm:spPr/>
    </dgm:pt>
    <dgm:pt modelId="{41DA5E94-9972-42F4-8736-30361568D0EB}" type="pres">
      <dgm:prSet presAssocID="{02208A7B-727F-49C3-A56A-EC08EA4D8203}" presName="sibTrans" presStyleCnt="0"/>
      <dgm:spPr/>
    </dgm:pt>
    <dgm:pt modelId="{CEF14E97-D390-455D-A0DE-A8D2AB6D27DF}" type="pres">
      <dgm:prSet presAssocID="{79A3FE24-1430-4F89-9349-9C7D3F73566A}" presName="compNode" presStyleCnt="0"/>
      <dgm:spPr/>
    </dgm:pt>
    <dgm:pt modelId="{AF1FF617-4583-4F1C-8750-4B56B99C8126}" type="pres">
      <dgm:prSet presAssocID="{79A3FE24-1430-4F89-9349-9C7D3F7356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wimming"/>
        </a:ext>
      </dgm:extLst>
    </dgm:pt>
    <dgm:pt modelId="{CE6AB3E6-CE62-4062-947F-8213A17F05FC}" type="pres">
      <dgm:prSet presAssocID="{79A3FE24-1430-4F89-9349-9C7D3F73566A}" presName="spaceRect" presStyleCnt="0"/>
      <dgm:spPr/>
    </dgm:pt>
    <dgm:pt modelId="{DB306B3B-DC42-4E6C-A772-A5405AD4F0C1}" type="pres">
      <dgm:prSet presAssocID="{79A3FE24-1430-4F89-9349-9C7D3F73566A}" presName="textRect" presStyleLbl="revTx" presStyleIdx="1" presStyleCnt="5">
        <dgm:presLayoutVars>
          <dgm:chMax val="1"/>
          <dgm:chPref val="1"/>
        </dgm:presLayoutVars>
      </dgm:prSet>
      <dgm:spPr/>
    </dgm:pt>
    <dgm:pt modelId="{AA259515-748D-433D-8309-395009110808}" type="pres">
      <dgm:prSet presAssocID="{D23743BE-25C5-4C92-A318-3D86908FB2EE}" presName="sibTrans" presStyleCnt="0"/>
      <dgm:spPr/>
    </dgm:pt>
    <dgm:pt modelId="{9135E4CB-457B-4242-B2A2-0BCDFAC79093}" type="pres">
      <dgm:prSet presAssocID="{99782EB2-AA97-40E1-A135-D3AAA9FE7D7F}" presName="compNode" presStyleCnt="0"/>
      <dgm:spPr/>
    </dgm:pt>
    <dgm:pt modelId="{A011AAD8-F195-4759-8FB8-912E7B6CBF59}" type="pres">
      <dgm:prSet presAssocID="{99782EB2-AA97-40E1-A135-D3AAA9FE7D7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4E51B04-0168-47FB-BB62-18C6B2E4A41B}" type="pres">
      <dgm:prSet presAssocID="{99782EB2-AA97-40E1-A135-D3AAA9FE7D7F}" presName="spaceRect" presStyleCnt="0"/>
      <dgm:spPr/>
    </dgm:pt>
    <dgm:pt modelId="{280180C7-9FA1-4E04-BF8E-384962633617}" type="pres">
      <dgm:prSet presAssocID="{99782EB2-AA97-40E1-A135-D3AAA9FE7D7F}" presName="textRect" presStyleLbl="revTx" presStyleIdx="2" presStyleCnt="5">
        <dgm:presLayoutVars>
          <dgm:chMax val="1"/>
          <dgm:chPref val="1"/>
        </dgm:presLayoutVars>
      </dgm:prSet>
      <dgm:spPr/>
    </dgm:pt>
    <dgm:pt modelId="{03A1D211-CF50-4FF8-B97C-7A301D6D665E}" type="pres">
      <dgm:prSet presAssocID="{C5FCFA5D-4A18-4E63-B08C-C9B62872EC95}" presName="sibTrans" presStyleCnt="0"/>
      <dgm:spPr/>
    </dgm:pt>
    <dgm:pt modelId="{056A9279-960B-4ACD-B50D-4196E4013991}" type="pres">
      <dgm:prSet presAssocID="{D22650B4-632A-426C-AD63-F0FADF178C4C}" presName="compNode" presStyleCnt="0"/>
      <dgm:spPr/>
    </dgm:pt>
    <dgm:pt modelId="{57448926-0E25-48DF-9105-2FF9484DC19A}" type="pres">
      <dgm:prSet presAssocID="{D22650B4-632A-426C-AD63-F0FADF178C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92F4E696-CFD9-4BD2-A822-C0402B70A2D3}" type="pres">
      <dgm:prSet presAssocID="{D22650B4-632A-426C-AD63-F0FADF178C4C}" presName="spaceRect" presStyleCnt="0"/>
      <dgm:spPr/>
    </dgm:pt>
    <dgm:pt modelId="{4025081E-C415-445E-AEDD-C452B9A30D58}" type="pres">
      <dgm:prSet presAssocID="{D22650B4-632A-426C-AD63-F0FADF178C4C}" presName="textRect" presStyleLbl="revTx" presStyleIdx="3" presStyleCnt="5">
        <dgm:presLayoutVars>
          <dgm:chMax val="1"/>
          <dgm:chPref val="1"/>
        </dgm:presLayoutVars>
      </dgm:prSet>
      <dgm:spPr/>
    </dgm:pt>
    <dgm:pt modelId="{BD758A7B-60E2-4E5C-95F4-772EF6ADDDF1}" type="pres">
      <dgm:prSet presAssocID="{3014D247-4169-43CF-8E17-212E53D12900}" presName="sibTrans" presStyleCnt="0"/>
      <dgm:spPr/>
    </dgm:pt>
    <dgm:pt modelId="{09E43316-5943-41B0-BA60-0264D740A1C5}" type="pres">
      <dgm:prSet presAssocID="{F440AC40-EA44-473F-94B1-41843A2DFA7E}" presName="compNode" presStyleCnt="0"/>
      <dgm:spPr/>
    </dgm:pt>
    <dgm:pt modelId="{EFB69A57-1B03-4518-8590-7EEF48A8D018}" type="pres">
      <dgm:prSet presAssocID="{F440AC40-EA44-473F-94B1-41843A2DFA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59D3E3AE-D66C-4B2D-85C2-89F97FD9FDCF}" type="pres">
      <dgm:prSet presAssocID="{F440AC40-EA44-473F-94B1-41843A2DFA7E}" presName="spaceRect" presStyleCnt="0"/>
      <dgm:spPr/>
    </dgm:pt>
    <dgm:pt modelId="{78AFF625-3406-4BAD-9CDC-ECDA1FE26652}" type="pres">
      <dgm:prSet presAssocID="{F440AC40-EA44-473F-94B1-41843A2DFA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F18F206-4FE9-4174-955B-FB47F22B5197}" srcId="{20C017F1-A542-498C-80D2-9890608CCB69}" destId="{F440AC40-EA44-473F-94B1-41843A2DFA7E}" srcOrd="4" destOrd="0" parTransId="{EF6BF57F-6CEE-42BB-B0F6-FDFEADC8AF6A}" sibTransId="{B6EB568B-CDC2-453A-860E-8A0FF70CA2DD}"/>
    <dgm:cxn modelId="{5F08AF0B-325E-4A69-B14A-EFF1CF60ED62}" srcId="{20C017F1-A542-498C-80D2-9890608CCB69}" destId="{21714A03-87C5-4F72-8216-AC0BC57AAFF7}" srcOrd="0" destOrd="0" parTransId="{2F7AF42E-0795-4653-A0D3-16FD4536F38E}" sibTransId="{02208A7B-727F-49C3-A56A-EC08EA4D8203}"/>
    <dgm:cxn modelId="{21B30B2B-DA89-4AEA-94D0-3FBD1F17AC18}" srcId="{20C017F1-A542-498C-80D2-9890608CCB69}" destId="{D22650B4-632A-426C-AD63-F0FADF178C4C}" srcOrd="3" destOrd="0" parTransId="{CFD0CCC0-3BFC-4F72-869B-A3D98B7BDECE}" sibTransId="{3014D247-4169-43CF-8E17-212E53D12900}"/>
    <dgm:cxn modelId="{C45D3B5C-96A1-424C-9DB4-0E525E872653}" type="presOf" srcId="{79A3FE24-1430-4F89-9349-9C7D3F73566A}" destId="{DB306B3B-DC42-4E6C-A772-A5405AD4F0C1}" srcOrd="0" destOrd="0" presId="urn:microsoft.com/office/officeart/2018/2/layout/IconLabelList"/>
    <dgm:cxn modelId="{41B1F261-DC11-430C-8712-233DB1B0734E}" srcId="{20C017F1-A542-498C-80D2-9890608CCB69}" destId="{79A3FE24-1430-4F89-9349-9C7D3F73566A}" srcOrd="1" destOrd="0" parTransId="{DC566826-1120-4096-A726-1623FB433C2F}" sibTransId="{D23743BE-25C5-4C92-A318-3D86908FB2EE}"/>
    <dgm:cxn modelId="{A951194C-6166-4BA4-A6BA-BF299E7D829D}" type="presOf" srcId="{20C017F1-A542-498C-80D2-9890608CCB69}" destId="{1DDAC9EC-63AE-4195-8ED2-6E0B7EAA51A9}" srcOrd="0" destOrd="0" presId="urn:microsoft.com/office/officeart/2018/2/layout/IconLabelList"/>
    <dgm:cxn modelId="{0041E971-72F5-406F-8F19-D732D598DA94}" type="presOf" srcId="{21714A03-87C5-4F72-8216-AC0BC57AAFF7}" destId="{27F4DBAC-8D5E-49E6-AAF6-94FFE0789098}" srcOrd="0" destOrd="0" presId="urn:microsoft.com/office/officeart/2018/2/layout/IconLabelList"/>
    <dgm:cxn modelId="{11F88A53-AA6D-4606-80AE-985CAD81080E}" srcId="{20C017F1-A542-498C-80D2-9890608CCB69}" destId="{99782EB2-AA97-40E1-A135-D3AAA9FE7D7F}" srcOrd="2" destOrd="0" parTransId="{96C098A7-CFCB-4D7C-B85C-6CF441372C59}" sibTransId="{C5FCFA5D-4A18-4E63-B08C-C9B62872EC95}"/>
    <dgm:cxn modelId="{6562CC59-DD08-4B78-A6C5-73CA0915E9CB}" type="presOf" srcId="{F440AC40-EA44-473F-94B1-41843A2DFA7E}" destId="{78AFF625-3406-4BAD-9CDC-ECDA1FE26652}" srcOrd="0" destOrd="0" presId="urn:microsoft.com/office/officeart/2018/2/layout/IconLabelList"/>
    <dgm:cxn modelId="{32CB38A7-AC9D-4585-A9AB-41DD03FE075B}" type="presOf" srcId="{D22650B4-632A-426C-AD63-F0FADF178C4C}" destId="{4025081E-C415-445E-AEDD-C452B9A30D58}" srcOrd="0" destOrd="0" presId="urn:microsoft.com/office/officeart/2018/2/layout/IconLabelList"/>
    <dgm:cxn modelId="{844204E4-C5C3-45F4-9500-9DD87A03599C}" type="presOf" srcId="{99782EB2-AA97-40E1-A135-D3AAA9FE7D7F}" destId="{280180C7-9FA1-4E04-BF8E-384962633617}" srcOrd="0" destOrd="0" presId="urn:microsoft.com/office/officeart/2018/2/layout/IconLabelList"/>
    <dgm:cxn modelId="{C70B56C4-3ABB-44F6-B61B-3971F088C4AF}" type="presParOf" srcId="{1DDAC9EC-63AE-4195-8ED2-6E0B7EAA51A9}" destId="{423B0C3F-95EB-421C-9000-B64F88B1FC55}" srcOrd="0" destOrd="0" presId="urn:microsoft.com/office/officeart/2018/2/layout/IconLabelList"/>
    <dgm:cxn modelId="{49E617A6-44C1-439E-B9AB-FEC2D85EA0F8}" type="presParOf" srcId="{423B0C3F-95EB-421C-9000-B64F88B1FC55}" destId="{46C51301-E070-445C-9399-E2509BD63E0B}" srcOrd="0" destOrd="0" presId="urn:microsoft.com/office/officeart/2018/2/layout/IconLabelList"/>
    <dgm:cxn modelId="{4DD45698-EF16-4828-B4ED-0EF20ABF1C67}" type="presParOf" srcId="{423B0C3F-95EB-421C-9000-B64F88B1FC55}" destId="{C16A9137-3FF1-4302-B830-339C8C3011A9}" srcOrd="1" destOrd="0" presId="urn:microsoft.com/office/officeart/2018/2/layout/IconLabelList"/>
    <dgm:cxn modelId="{91A5CD23-1122-4E4B-9BA9-9A24D58B9A2F}" type="presParOf" srcId="{423B0C3F-95EB-421C-9000-B64F88B1FC55}" destId="{27F4DBAC-8D5E-49E6-AAF6-94FFE0789098}" srcOrd="2" destOrd="0" presId="urn:microsoft.com/office/officeart/2018/2/layout/IconLabelList"/>
    <dgm:cxn modelId="{7F33336F-99AA-40C7-B94A-EAF000302447}" type="presParOf" srcId="{1DDAC9EC-63AE-4195-8ED2-6E0B7EAA51A9}" destId="{41DA5E94-9972-42F4-8736-30361568D0EB}" srcOrd="1" destOrd="0" presId="urn:microsoft.com/office/officeart/2018/2/layout/IconLabelList"/>
    <dgm:cxn modelId="{06D7ACAF-AA06-4D32-9F35-9B535409BE87}" type="presParOf" srcId="{1DDAC9EC-63AE-4195-8ED2-6E0B7EAA51A9}" destId="{CEF14E97-D390-455D-A0DE-A8D2AB6D27DF}" srcOrd="2" destOrd="0" presId="urn:microsoft.com/office/officeart/2018/2/layout/IconLabelList"/>
    <dgm:cxn modelId="{E6BD41DB-8DD6-4408-A08F-B281151871E1}" type="presParOf" srcId="{CEF14E97-D390-455D-A0DE-A8D2AB6D27DF}" destId="{AF1FF617-4583-4F1C-8750-4B56B99C8126}" srcOrd="0" destOrd="0" presId="urn:microsoft.com/office/officeart/2018/2/layout/IconLabelList"/>
    <dgm:cxn modelId="{F9721CC1-0015-41F5-870B-36A44EB31FFC}" type="presParOf" srcId="{CEF14E97-D390-455D-A0DE-A8D2AB6D27DF}" destId="{CE6AB3E6-CE62-4062-947F-8213A17F05FC}" srcOrd="1" destOrd="0" presId="urn:microsoft.com/office/officeart/2018/2/layout/IconLabelList"/>
    <dgm:cxn modelId="{2A48B040-7F5B-4D2C-AE84-4E7FD777E04F}" type="presParOf" srcId="{CEF14E97-D390-455D-A0DE-A8D2AB6D27DF}" destId="{DB306B3B-DC42-4E6C-A772-A5405AD4F0C1}" srcOrd="2" destOrd="0" presId="urn:microsoft.com/office/officeart/2018/2/layout/IconLabelList"/>
    <dgm:cxn modelId="{ACFFFD20-E3F0-4202-9E4F-E39D1395AC69}" type="presParOf" srcId="{1DDAC9EC-63AE-4195-8ED2-6E0B7EAA51A9}" destId="{AA259515-748D-433D-8309-395009110808}" srcOrd="3" destOrd="0" presId="urn:microsoft.com/office/officeart/2018/2/layout/IconLabelList"/>
    <dgm:cxn modelId="{9AA4B3BC-7E14-407E-8B94-0FD35FDC2009}" type="presParOf" srcId="{1DDAC9EC-63AE-4195-8ED2-6E0B7EAA51A9}" destId="{9135E4CB-457B-4242-B2A2-0BCDFAC79093}" srcOrd="4" destOrd="0" presId="urn:microsoft.com/office/officeart/2018/2/layout/IconLabelList"/>
    <dgm:cxn modelId="{0B9B862E-CAB5-4EA0-B2CB-F01DBC33CB87}" type="presParOf" srcId="{9135E4CB-457B-4242-B2A2-0BCDFAC79093}" destId="{A011AAD8-F195-4759-8FB8-912E7B6CBF59}" srcOrd="0" destOrd="0" presId="urn:microsoft.com/office/officeart/2018/2/layout/IconLabelList"/>
    <dgm:cxn modelId="{C5D0E1B0-FC77-4E47-BE2E-6269C550F79E}" type="presParOf" srcId="{9135E4CB-457B-4242-B2A2-0BCDFAC79093}" destId="{04E51B04-0168-47FB-BB62-18C6B2E4A41B}" srcOrd="1" destOrd="0" presId="urn:microsoft.com/office/officeart/2018/2/layout/IconLabelList"/>
    <dgm:cxn modelId="{C226D0B3-0966-4B3B-A5CA-02F48B4253D2}" type="presParOf" srcId="{9135E4CB-457B-4242-B2A2-0BCDFAC79093}" destId="{280180C7-9FA1-4E04-BF8E-384962633617}" srcOrd="2" destOrd="0" presId="urn:microsoft.com/office/officeart/2018/2/layout/IconLabelList"/>
    <dgm:cxn modelId="{350B9F0C-729E-470C-A8A2-A54FDD1F11B1}" type="presParOf" srcId="{1DDAC9EC-63AE-4195-8ED2-6E0B7EAA51A9}" destId="{03A1D211-CF50-4FF8-B97C-7A301D6D665E}" srcOrd="5" destOrd="0" presId="urn:microsoft.com/office/officeart/2018/2/layout/IconLabelList"/>
    <dgm:cxn modelId="{21D51F75-E71C-45B7-90ED-C4C11E901732}" type="presParOf" srcId="{1DDAC9EC-63AE-4195-8ED2-6E0B7EAA51A9}" destId="{056A9279-960B-4ACD-B50D-4196E4013991}" srcOrd="6" destOrd="0" presId="urn:microsoft.com/office/officeart/2018/2/layout/IconLabelList"/>
    <dgm:cxn modelId="{3D3D28DD-4D33-4D73-AC56-8F865F860F9D}" type="presParOf" srcId="{056A9279-960B-4ACD-B50D-4196E4013991}" destId="{57448926-0E25-48DF-9105-2FF9484DC19A}" srcOrd="0" destOrd="0" presId="urn:microsoft.com/office/officeart/2018/2/layout/IconLabelList"/>
    <dgm:cxn modelId="{49425A01-B8B5-4E51-9B6A-A670913D7DD0}" type="presParOf" srcId="{056A9279-960B-4ACD-B50D-4196E4013991}" destId="{92F4E696-CFD9-4BD2-A822-C0402B70A2D3}" srcOrd="1" destOrd="0" presId="urn:microsoft.com/office/officeart/2018/2/layout/IconLabelList"/>
    <dgm:cxn modelId="{213763C2-AECF-43D9-88C6-012C48D71921}" type="presParOf" srcId="{056A9279-960B-4ACD-B50D-4196E4013991}" destId="{4025081E-C415-445E-AEDD-C452B9A30D58}" srcOrd="2" destOrd="0" presId="urn:microsoft.com/office/officeart/2018/2/layout/IconLabelList"/>
    <dgm:cxn modelId="{40D88BD0-DF95-4924-AD5B-C367CCB9FB43}" type="presParOf" srcId="{1DDAC9EC-63AE-4195-8ED2-6E0B7EAA51A9}" destId="{BD758A7B-60E2-4E5C-95F4-772EF6ADDDF1}" srcOrd="7" destOrd="0" presId="urn:microsoft.com/office/officeart/2018/2/layout/IconLabelList"/>
    <dgm:cxn modelId="{FAD47DE8-10E1-4DE1-9914-15A64F618FA2}" type="presParOf" srcId="{1DDAC9EC-63AE-4195-8ED2-6E0B7EAA51A9}" destId="{09E43316-5943-41B0-BA60-0264D740A1C5}" srcOrd="8" destOrd="0" presId="urn:microsoft.com/office/officeart/2018/2/layout/IconLabelList"/>
    <dgm:cxn modelId="{79BB981B-98D3-4998-955E-4B658E98CD97}" type="presParOf" srcId="{09E43316-5943-41B0-BA60-0264D740A1C5}" destId="{EFB69A57-1B03-4518-8590-7EEF48A8D018}" srcOrd="0" destOrd="0" presId="urn:microsoft.com/office/officeart/2018/2/layout/IconLabelList"/>
    <dgm:cxn modelId="{48B4A814-C280-497D-80D6-4A7364393E14}" type="presParOf" srcId="{09E43316-5943-41B0-BA60-0264D740A1C5}" destId="{59D3E3AE-D66C-4B2D-85C2-89F97FD9FDCF}" srcOrd="1" destOrd="0" presId="urn:microsoft.com/office/officeart/2018/2/layout/IconLabelList"/>
    <dgm:cxn modelId="{521924E5-C480-457E-AEEA-8994A4DD45AA}" type="presParOf" srcId="{09E43316-5943-41B0-BA60-0264D740A1C5}" destId="{78AFF625-3406-4BAD-9CDC-ECDA1FE266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A68291-AA88-4F01-8B5B-2A276668B060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8EAB9D-D462-4074-9F40-816530778EC5}">
      <dgm:prSet/>
      <dgm:spPr/>
      <dgm:t>
        <a:bodyPr/>
        <a:lstStyle/>
        <a:p>
          <a:pPr rtl="0"/>
          <a:r>
            <a:rPr lang="en-GB" b="1">
              <a:latin typeface="Calibri Light" panose="020F0302020204030204"/>
            </a:rPr>
            <a:t>High </a:t>
          </a:r>
          <a:endParaRPr lang="en-US">
            <a:latin typeface="Calibri Light" panose="020F0302020204030204"/>
          </a:endParaRPr>
        </a:p>
      </dgm:t>
    </dgm:pt>
    <dgm:pt modelId="{2E51FE2F-D507-43E3-8B36-8D850A8206F4}" type="parTrans" cxnId="{4B41C5A9-8443-4011-A4A7-635EC8E806BF}">
      <dgm:prSet/>
      <dgm:spPr/>
      <dgm:t>
        <a:bodyPr/>
        <a:lstStyle/>
        <a:p>
          <a:endParaRPr lang="en-US"/>
        </a:p>
      </dgm:t>
    </dgm:pt>
    <dgm:pt modelId="{ECC1400D-4818-4EED-B224-C17D4B056AE0}" type="sibTrans" cxnId="{4B41C5A9-8443-4011-A4A7-635EC8E806BF}">
      <dgm:prSet/>
      <dgm:spPr/>
      <dgm:t>
        <a:bodyPr/>
        <a:lstStyle/>
        <a:p>
          <a:endParaRPr lang="en-US"/>
        </a:p>
      </dgm:t>
    </dgm:pt>
    <dgm:pt modelId="{FBE67372-BBEC-4649-A622-909381283529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User Dashboards.</a:t>
          </a:r>
          <a:endParaRPr lang="en-GB"/>
        </a:p>
      </dgm:t>
    </dgm:pt>
    <dgm:pt modelId="{20737A22-AB14-47F4-9A6E-974115C43A16}" type="parTrans" cxnId="{AC355BF4-7706-4846-A1EF-3846FEA2C78A}">
      <dgm:prSet/>
      <dgm:spPr/>
      <dgm:t>
        <a:bodyPr/>
        <a:lstStyle/>
        <a:p>
          <a:endParaRPr lang="en-US"/>
        </a:p>
      </dgm:t>
    </dgm:pt>
    <dgm:pt modelId="{5B27F508-B91B-45AE-9115-35AB454E3EFA}" type="sibTrans" cxnId="{AC355BF4-7706-4846-A1EF-3846FEA2C78A}">
      <dgm:prSet/>
      <dgm:spPr/>
      <dgm:t>
        <a:bodyPr/>
        <a:lstStyle/>
        <a:p>
          <a:endParaRPr lang="en-US"/>
        </a:p>
      </dgm:t>
    </dgm:pt>
    <dgm:pt modelId="{2CCE4537-2181-4ED6-ABAA-E3EC8B39A185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Update user profiles.</a:t>
          </a:r>
          <a:endParaRPr lang="en-US"/>
        </a:p>
      </dgm:t>
    </dgm:pt>
    <dgm:pt modelId="{83B14218-BC67-48B8-87F0-E031CC66F313}" type="parTrans" cxnId="{307D9F3B-BDF3-4309-AFCE-5BDA4F3214FA}">
      <dgm:prSet/>
      <dgm:spPr/>
      <dgm:t>
        <a:bodyPr/>
        <a:lstStyle/>
        <a:p>
          <a:endParaRPr lang="en-US"/>
        </a:p>
      </dgm:t>
    </dgm:pt>
    <dgm:pt modelId="{6750B1ED-CC7E-4B6F-83C9-D40D7500A8B3}" type="sibTrans" cxnId="{307D9F3B-BDF3-4309-AFCE-5BDA4F3214FA}">
      <dgm:prSet/>
      <dgm:spPr/>
      <dgm:t>
        <a:bodyPr/>
        <a:lstStyle/>
        <a:p>
          <a:endParaRPr lang="en-US"/>
        </a:p>
      </dgm:t>
    </dgm:pt>
    <dgm:pt modelId="{50E71496-252C-4CD9-A213-1C09BD7499D6}">
      <dgm:prSet/>
      <dgm:spPr/>
      <dgm:t>
        <a:bodyPr/>
        <a:lstStyle/>
        <a:p>
          <a:r>
            <a:rPr lang="en-GB" b="1">
              <a:latin typeface="Calibri Light" panose="020F0302020204030204"/>
            </a:rPr>
            <a:t>Medium</a:t>
          </a:r>
          <a:endParaRPr lang="en-GB" b="1"/>
        </a:p>
      </dgm:t>
    </dgm:pt>
    <dgm:pt modelId="{7F4DE7FC-89BF-4B61-9D19-1728F12B3F06}" type="parTrans" cxnId="{612B4EA9-2FC5-4B5E-856D-CD34905A8733}">
      <dgm:prSet/>
      <dgm:spPr/>
      <dgm:t>
        <a:bodyPr/>
        <a:lstStyle/>
        <a:p>
          <a:endParaRPr lang="en-US"/>
        </a:p>
      </dgm:t>
    </dgm:pt>
    <dgm:pt modelId="{4934747D-8B57-4722-B7CC-463D079A02A5}" type="sibTrans" cxnId="{612B4EA9-2FC5-4B5E-856D-CD34905A8733}">
      <dgm:prSet/>
      <dgm:spPr/>
      <dgm:t>
        <a:bodyPr/>
        <a:lstStyle/>
        <a:p>
          <a:endParaRPr lang="en-US"/>
        </a:p>
      </dgm:t>
    </dgm:pt>
    <dgm:pt modelId="{6C202BCB-B40D-4AE9-ADC2-9973EBE8C29A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View Aqua Aerobics Schedules and Swimming lessons.</a:t>
          </a:r>
          <a:endParaRPr lang="en-US"/>
        </a:p>
      </dgm:t>
    </dgm:pt>
    <dgm:pt modelId="{F069A856-5DAB-4F28-962C-B96989BE3AE2}" type="parTrans" cxnId="{E95566BA-1F61-4B10-989D-332432A51E03}">
      <dgm:prSet/>
      <dgm:spPr/>
      <dgm:t>
        <a:bodyPr/>
        <a:lstStyle/>
        <a:p>
          <a:endParaRPr lang="en-US"/>
        </a:p>
      </dgm:t>
    </dgm:pt>
    <dgm:pt modelId="{26C2C473-248F-4CF3-A2C6-24AEA208BCCB}" type="sibTrans" cxnId="{E95566BA-1F61-4B10-989D-332432A51E03}">
      <dgm:prSet/>
      <dgm:spPr/>
      <dgm:t>
        <a:bodyPr/>
        <a:lstStyle/>
        <a:p>
          <a:endParaRPr lang="en-US"/>
        </a:p>
      </dgm:t>
    </dgm:pt>
    <dgm:pt modelId="{8CB6FE83-34B7-478F-876A-2DA3626A3725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Book Aqua Aerobics Classes and Swimming lessons.</a:t>
          </a:r>
          <a:endParaRPr lang="en-GB"/>
        </a:p>
      </dgm:t>
    </dgm:pt>
    <dgm:pt modelId="{C4769811-42E8-46AC-8914-8D86F2B145C0}" type="parTrans" cxnId="{18170FF6-3AF5-4790-A751-482ACE2385E4}">
      <dgm:prSet/>
      <dgm:spPr/>
      <dgm:t>
        <a:bodyPr/>
        <a:lstStyle/>
        <a:p>
          <a:endParaRPr lang="en-US"/>
        </a:p>
      </dgm:t>
    </dgm:pt>
    <dgm:pt modelId="{71578E5A-613B-49FE-BB5E-B586A8159ADB}" type="sibTrans" cxnId="{18170FF6-3AF5-4790-A751-482ACE2385E4}">
      <dgm:prSet/>
      <dgm:spPr/>
      <dgm:t>
        <a:bodyPr/>
        <a:lstStyle/>
        <a:p>
          <a:endParaRPr lang="en-US"/>
        </a:p>
      </dgm:t>
    </dgm:pt>
    <dgm:pt modelId="{08835C66-DECF-4847-9D5C-AD4D65231A42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Register new Member</a:t>
          </a:r>
          <a:endParaRPr lang="en-US"/>
        </a:p>
      </dgm:t>
    </dgm:pt>
    <dgm:pt modelId="{6219C74B-A378-4087-B5B9-F7B73CA1FFFC}" type="parTrans" cxnId="{EE0BDA0D-FB70-42F5-A2FF-C6F06B3F9C75}">
      <dgm:prSet/>
      <dgm:spPr/>
      <dgm:t>
        <a:bodyPr/>
        <a:lstStyle/>
        <a:p>
          <a:endParaRPr lang="en-US"/>
        </a:p>
      </dgm:t>
    </dgm:pt>
    <dgm:pt modelId="{F920F2D0-5F6C-405C-9F12-EF7FDC9E50F7}" type="sibTrans" cxnId="{EE0BDA0D-FB70-42F5-A2FF-C6F06B3F9C75}">
      <dgm:prSet/>
      <dgm:spPr/>
      <dgm:t>
        <a:bodyPr/>
        <a:lstStyle/>
        <a:p>
          <a:endParaRPr lang="en-US"/>
        </a:p>
      </dgm:t>
    </dgm:pt>
    <dgm:pt modelId="{20A27294-456D-4912-B29B-4DC88210FC83}">
      <dgm:prSet/>
      <dgm:spPr/>
      <dgm:t>
        <a:bodyPr/>
        <a:lstStyle/>
        <a:p>
          <a:pPr rtl="0"/>
          <a:r>
            <a:rPr lang="en-GB" b="1">
              <a:latin typeface="Calibri Light" panose="020F0302020204030204"/>
            </a:rPr>
            <a:t>Low</a:t>
          </a:r>
          <a:endParaRPr lang="en-GB" b="1"/>
        </a:p>
      </dgm:t>
    </dgm:pt>
    <dgm:pt modelId="{233E4E34-ED92-4B93-A7E9-00ECEFEA2237}" type="parTrans" cxnId="{7FE06C4F-9030-4B68-A4CF-C97B366615C2}">
      <dgm:prSet/>
      <dgm:spPr/>
      <dgm:t>
        <a:bodyPr/>
        <a:lstStyle/>
        <a:p>
          <a:endParaRPr lang="en-US"/>
        </a:p>
      </dgm:t>
    </dgm:pt>
    <dgm:pt modelId="{ECB44DBE-444A-4926-8DA1-456B5EBEB8CD}" type="sibTrans" cxnId="{7FE06C4F-9030-4B68-A4CF-C97B366615C2}">
      <dgm:prSet/>
      <dgm:spPr/>
      <dgm:t>
        <a:bodyPr/>
        <a:lstStyle/>
        <a:p>
          <a:endParaRPr lang="en-US"/>
        </a:p>
      </dgm:t>
    </dgm:pt>
    <dgm:pt modelId="{AF9EE022-B930-4CD7-9847-9E60F82FCB87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Make payments.</a:t>
          </a:r>
          <a:endParaRPr lang="en-US"/>
        </a:p>
      </dgm:t>
    </dgm:pt>
    <dgm:pt modelId="{81C75373-5F7C-48DD-9E6B-0EEEFBF50C1D}" type="parTrans" cxnId="{6EE42EB1-A3F1-4BDF-B8AB-D5456C6F92F4}">
      <dgm:prSet/>
      <dgm:spPr/>
      <dgm:t>
        <a:bodyPr/>
        <a:lstStyle/>
        <a:p>
          <a:endParaRPr lang="en-US"/>
        </a:p>
      </dgm:t>
    </dgm:pt>
    <dgm:pt modelId="{6EE7F4E0-0E49-4FE4-95C9-0B71720FA16C}" type="sibTrans" cxnId="{6EE42EB1-A3F1-4BDF-B8AB-D5456C6F92F4}">
      <dgm:prSet/>
      <dgm:spPr/>
      <dgm:t>
        <a:bodyPr/>
        <a:lstStyle/>
        <a:p>
          <a:endParaRPr lang="en-US"/>
        </a:p>
      </dgm:t>
    </dgm:pt>
    <dgm:pt modelId="{4107E066-7E1E-4BE1-A727-F868003557BF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Generate Financial Reports.</a:t>
          </a:r>
          <a:endParaRPr lang="en-GB"/>
        </a:p>
      </dgm:t>
    </dgm:pt>
    <dgm:pt modelId="{8BAD3D9F-0D40-4193-942E-6F29A7BF27EC}" type="parTrans" cxnId="{9ECAA631-8C5E-4425-A5EE-E8C4BE6A8CF6}">
      <dgm:prSet/>
      <dgm:spPr/>
      <dgm:t>
        <a:bodyPr/>
        <a:lstStyle/>
        <a:p>
          <a:endParaRPr lang="en-US"/>
        </a:p>
      </dgm:t>
    </dgm:pt>
    <dgm:pt modelId="{EE809072-6070-4AA8-92A1-59F56A9607E1}" type="sibTrans" cxnId="{9ECAA631-8C5E-4425-A5EE-E8C4BE6A8CF6}">
      <dgm:prSet/>
      <dgm:spPr/>
      <dgm:t>
        <a:bodyPr/>
        <a:lstStyle/>
        <a:p>
          <a:endParaRPr lang="en-US"/>
        </a:p>
      </dgm:t>
    </dgm:pt>
    <dgm:pt modelId="{3DD6058D-5FD3-4926-A099-5EC16850E14F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Track attendance and popularity of classes.</a:t>
          </a:r>
          <a:endParaRPr lang="en-US"/>
        </a:p>
      </dgm:t>
    </dgm:pt>
    <dgm:pt modelId="{C943FB4B-84FD-406E-8D10-8C896A99C498}" type="parTrans" cxnId="{72338347-A40F-4C4B-8D40-1BBF543A72CA}">
      <dgm:prSet/>
      <dgm:spPr/>
      <dgm:t>
        <a:bodyPr/>
        <a:lstStyle/>
        <a:p>
          <a:endParaRPr lang="en-US"/>
        </a:p>
      </dgm:t>
    </dgm:pt>
    <dgm:pt modelId="{E297766F-A1B3-4232-BE35-5EB6AFAC5E54}" type="sibTrans" cxnId="{72338347-A40F-4C4B-8D40-1BBF543A72CA}">
      <dgm:prSet/>
      <dgm:spPr/>
      <dgm:t>
        <a:bodyPr/>
        <a:lstStyle/>
        <a:p>
          <a:endParaRPr lang="en-US"/>
        </a:p>
      </dgm:t>
    </dgm:pt>
    <dgm:pt modelId="{E71362C7-2070-464E-956F-15719CC8030D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User Login.</a:t>
          </a:r>
          <a:endParaRPr lang="en-GB"/>
        </a:p>
      </dgm:t>
    </dgm:pt>
    <dgm:pt modelId="{EC71903B-D7FD-41D0-81B5-1EFAC8548A4E}" type="parTrans" cxnId="{3DEA44D5-559C-4E72-86A7-69A57BB28C11}">
      <dgm:prSet/>
      <dgm:spPr/>
    </dgm:pt>
    <dgm:pt modelId="{B0D74678-119E-4B61-9729-EDF5750C7AB6}" type="sibTrans" cxnId="{3DEA44D5-559C-4E72-86A7-69A57BB28C11}">
      <dgm:prSet/>
      <dgm:spPr/>
    </dgm:pt>
    <dgm:pt modelId="{80AED143-8598-4EF2-A025-92B5E58908E1}">
      <dgm:prSet phldr="0"/>
      <dgm:spPr/>
      <dgm:t>
        <a:bodyPr/>
        <a:lstStyle/>
        <a:p>
          <a:pPr rtl="0"/>
          <a:r>
            <a:rPr lang="en-GB" b="0">
              <a:latin typeface="Calibri Light" panose="020F0302020204030204"/>
            </a:rPr>
            <a:t>Database design.</a:t>
          </a:r>
        </a:p>
      </dgm:t>
    </dgm:pt>
    <dgm:pt modelId="{AE72D94B-267D-49C5-BCF6-D9CD57EFCD59}" type="parTrans" cxnId="{37CF042A-71DC-4709-8224-C0446E9932D6}">
      <dgm:prSet/>
      <dgm:spPr/>
    </dgm:pt>
    <dgm:pt modelId="{3A71D999-CCE5-4BE4-BCA0-8189F5E30581}" type="sibTrans" cxnId="{37CF042A-71DC-4709-8224-C0446E9932D6}">
      <dgm:prSet/>
      <dgm:spPr/>
    </dgm:pt>
    <dgm:pt modelId="{32659773-762C-41CA-88B6-6E491D5378A1}" type="pres">
      <dgm:prSet presAssocID="{23A68291-AA88-4F01-8B5B-2A276668B060}" presName="Name0" presStyleCnt="0">
        <dgm:presLayoutVars>
          <dgm:dir/>
          <dgm:animLvl val="lvl"/>
          <dgm:resizeHandles val="exact"/>
        </dgm:presLayoutVars>
      </dgm:prSet>
      <dgm:spPr/>
    </dgm:pt>
    <dgm:pt modelId="{80F9329B-BF05-45A2-A6D0-73A480BCADA4}" type="pres">
      <dgm:prSet presAssocID="{CB8EAB9D-D462-4074-9F40-816530778EC5}" presName="linNode" presStyleCnt="0"/>
      <dgm:spPr/>
    </dgm:pt>
    <dgm:pt modelId="{F92AE8E2-3967-4918-94EF-7F097FCC04DC}" type="pres">
      <dgm:prSet presAssocID="{CB8EAB9D-D462-4074-9F40-816530778EC5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8FD99235-891C-49A1-B724-8F6317E19C74}" type="pres">
      <dgm:prSet presAssocID="{CB8EAB9D-D462-4074-9F40-816530778EC5}" presName="descendantText" presStyleLbl="alignAccFollowNode1" presStyleIdx="0" presStyleCnt="3">
        <dgm:presLayoutVars>
          <dgm:bulletEnabled/>
        </dgm:presLayoutVars>
      </dgm:prSet>
      <dgm:spPr/>
    </dgm:pt>
    <dgm:pt modelId="{9179594A-E304-41FF-8BE1-01A8B311B77B}" type="pres">
      <dgm:prSet presAssocID="{ECC1400D-4818-4EED-B224-C17D4B056AE0}" presName="sp" presStyleCnt="0"/>
      <dgm:spPr/>
    </dgm:pt>
    <dgm:pt modelId="{1CE3D1CA-3810-4454-B70A-2B7730FC5F7F}" type="pres">
      <dgm:prSet presAssocID="{50E71496-252C-4CD9-A213-1C09BD7499D6}" presName="linNode" presStyleCnt="0"/>
      <dgm:spPr/>
    </dgm:pt>
    <dgm:pt modelId="{D40144BA-44E5-44E9-9578-A29CD94BAD8A}" type="pres">
      <dgm:prSet presAssocID="{50E71496-252C-4CD9-A213-1C09BD7499D6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6DD9595-A167-4C02-B48E-C97ADA17EB4C}" type="pres">
      <dgm:prSet presAssocID="{50E71496-252C-4CD9-A213-1C09BD7499D6}" presName="descendantText" presStyleLbl="alignAccFollowNode1" presStyleIdx="1" presStyleCnt="3">
        <dgm:presLayoutVars>
          <dgm:bulletEnabled/>
        </dgm:presLayoutVars>
      </dgm:prSet>
      <dgm:spPr/>
    </dgm:pt>
    <dgm:pt modelId="{33A47D35-98B2-4ABE-8DEB-829A1D5A0F4C}" type="pres">
      <dgm:prSet presAssocID="{4934747D-8B57-4722-B7CC-463D079A02A5}" presName="sp" presStyleCnt="0"/>
      <dgm:spPr/>
    </dgm:pt>
    <dgm:pt modelId="{7C1C8BA9-8479-4B59-AF21-ED8FEAFE43E5}" type="pres">
      <dgm:prSet presAssocID="{20A27294-456D-4912-B29B-4DC88210FC83}" presName="linNode" presStyleCnt="0"/>
      <dgm:spPr/>
    </dgm:pt>
    <dgm:pt modelId="{7D91A96A-8F29-4EFF-A0D1-F6A3F916D374}" type="pres">
      <dgm:prSet presAssocID="{20A27294-456D-4912-B29B-4DC88210FC83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3C6C0D70-B03C-4060-8073-1B6455AF1C73}" type="pres">
      <dgm:prSet presAssocID="{20A27294-456D-4912-B29B-4DC88210FC83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EE0BDA0D-FB70-42F5-A2FF-C6F06B3F9C75}" srcId="{50E71496-252C-4CD9-A213-1C09BD7499D6}" destId="{08835C66-DECF-4847-9D5C-AD4D65231A42}" srcOrd="2" destOrd="0" parTransId="{6219C74B-A378-4087-B5B9-F7B73CA1FFFC}" sibTransId="{F920F2D0-5F6C-405C-9F12-EF7FDC9E50F7}"/>
    <dgm:cxn modelId="{37CF042A-71DC-4709-8224-C0446E9932D6}" srcId="{CB8EAB9D-D462-4074-9F40-816530778EC5}" destId="{80AED143-8598-4EF2-A025-92B5E58908E1}" srcOrd="3" destOrd="0" parTransId="{AE72D94B-267D-49C5-BCF6-D9CD57EFCD59}" sibTransId="{3A71D999-CCE5-4BE4-BCA0-8189F5E30581}"/>
    <dgm:cxn modelId="{CA317D30-9C0B-4372-9292-F228A98BD025}" type="presOf" srcId="{CB8EAB9D-D462-4074-9F40-816530778EC5}" destId="{F92AE8E2-3967-4918-94EF-7F097FCC04DC}" srcOrd="0" destOrd="0" presId="urn:microsoft.com/office/officeart/2016/7/layout/VerticalSolidActionList"/>
    <dgm:cxn modelId="{9ECAA631-8C5E-4425-A5EE-E8C4BE6A8CF6}" srcId="{20A27294-456D-4912-B29B-4DC88210FC83}" destId="{4107E066-7E1E-4BE1-A727-F868003557BF}" srcOrd="1" destOrd="0" parTransId="{8BAD3D9F-0D40-4193-942E-6F29A7BF27EC}" sibTransId="{EE809072-6070-4AA8-92A1-59F56A9607E1}"/>
    <dgm:cxn modelId="{307D9F3B-BDF3-4309-AFCE-5BDA4F3214FA}" srcId="{CB8EAB9D-D462-4074-9F40-816530778EC5}" destId="{2CCE4537-2181-4ED6-ABAA-E3EC8B39A185}" srcOrd="2" destOrd="0" parTransId="{83B14218-BC67-48B8-87F0-E031CC66F313}" sibTransId="{6750B1ED-CC7E-4B6F-83C9-D40D7500A8B3}"/>
    <dgm:cxn modelId="{05747062-1126-410E-9453-B4C40D3F612E}" type="presOf" srcId="{8CB6FE83-34B7-478F-876A-2DA3626A3725}" destId="{86DD9595-A167-4C02-B48E-C97ADA17EB4C}" srcOrd="0" destOrd="1" presId="urn:microsoft.com/office/officeart/2016/7/layout/VerticalSolidActionList"/>
    <dgm:cxn modelId="{E5376664-081C-4F7C-B773-694CD9AF8770}" type="presOf" srcId="{3DD6058D-5FD3-4926-A099-5EC16850E14F}" destId="{3C6C0D70-B03C-4060-8073-1B6455AF1C73}" srcOrd="0" destOrd="2" presId="urn:microsoft.com/office/officeart/2016/7/layout/VerticalSolidActionList"/>
    <dgm:cxn modelId="{9BE57E46-4A34-4104-80B2-D8A41AC063D3}" type="presOf" srcId="{FBE67372-BBEC-4649-A622-909381283529}" destId="{8FD99235-891C-49A1-B724-8F6317E19C74}" srcOrd="0" destOrd="1" presId="urn:microsoft.com/office/officeart/2016/7/layout/VerticalSolidActionList"/>
    <dgm:cxn modelId="{72338347-A40F-4C4B-8D40-1BBF543A72CA}" srcId="{20A27294-456D-4912-B29B-4DC88210FC83}" destId="{3DD6058D-5FD3-4926-A099-5EC16850E14F}" srcOrd="2" destOrd="0" parTransId="{C943FB4B-84FD-406E-8D10-8C896A99C498}" sibTransId="{E297766F-A1B3-4232-BE35-5EB6AFAC5E54}"/>
    <dgm:cxn modelId="{7FE06C4F-9030-4B68-A4CF-C97B366615C2}" srcId="{23A68291-AA88-4F01-8B5B-2A276668B060}" destId="{20A27294-456D-4912-B29B-4DC88210FC83}" srcOrd="2" destOrd="0" parTransId="{233E4E34-ED92-4B93-A7E9-00ECEFEA2237}" sibTransId="{ECB44DBE-444A-4926-8DA1-456B5EBEB8CD}"/>
    <dgm:cxn modelId="{0B5C7151-23D6-4CBF-826D-D74FE61482D5}" type="presOf" srcId="{23A68291-AA88-4F01-8B5B-2A276668B060}" destId="{32659773-762C-41CA-88B6-6E491D5378A1}" srcOrd="0" destOrd="0" presId="urn:microsoft.com/office/officeart/2016/7/layout/VerticalSolidActionList"/>
    <dgm:cxn modelId="{C6B81E8F-A637-42A2-833B-537CE83201FE}" type="presOf" srcId="{80AED143-8598-4EF2-A025-92B5E58908E1}" destId="{8FD99235-891C-49A1-B724-8F6317E19C74}" srcOrd="0" destOrd="3" presId="urn:microsoft.com/office/officeart/2016/7/layout/VerticalSolidActionList"/>
    <dgm:cxn modelId="{8B0B3596-AD07-406C-9C47-225EB9115D3C}" type="presOf" srcId="{E71362C7-2070-464E-956F-15719CC8030D}" destId="{8FD99235-891C-49A1-B724-8F6317E19C74}" srcOrd="0" destOrd="0" presId="urn:microsoft.com/office/officeart/2016/7/layout/VerticalSolidActionList"/>
    <dgm:cxn modelId="{D0F3EF96-5FF5-4B72-A7F0-502E2C7CB6BF}" type="presOf" srcId="{08835C66-DECF-4847-9D5C-AD4D65231A42}" destId="{86DD9595-A167-4C02-B48E-C97ADA17EB4C}" srcOrd="0" destOrd="2" presId="urn:microsoft.com/office/officeart/2016/7/layout/VerticalSolidActionList"/>
    <dgm:cxn modelId="{8C99D99C-CE20-4F6B-8F2A-102D0C66369D}" type="presOf" srcId="{2CCE4537-2181-4ED6-ABAA-E3EC8B39A185}" destId="{8FD99235-891C-49A1-B724-8F6317E19C74}" srcOrd="0" destOrd="2" presId="urn:microsoft.com/office/officeart/2016/7/layout/VerticalSolidActionList"/>
    <dgm:cxn modelId="{6EC9E69F-A7CB-48E2-AE49-499863DBFA5C}" type="presOf" srcId="{50E71496-252C-4CD9-A213-1C09BD7499D6}" destId="{D40144BA-44E5-44E9-9578-A29CD94BAD8A}" srcOrd="0" destOrd="0" presId="urn:microsoft.com/office/officeart/2016/7/layout/VerticalSolidActionList"/>
    <dgm:cxn modelId="{612B4EA9-2FC5-4B5E-856D-CD34905A8733}" srcId="{23A68291-AA88-4F01-8B5B-2A276668B060}" destId="{50E71496-252C-4CD9-A213-1C09BD7499D6}" srcOrd="1" destOrd="0" parTransId="{7F4DE7FC-89BF-4B61-9D19-1728F12B3F06}" sibTransId="{4934747D-8B57-4722-B7CC-463D079A02A5}"/>
    <dgm:cxn modelId="{4B41C5A9-8443-4011-A4A7-635EC8E806BF}" srcId="{23A68291-AA88-4F01-8B5B-2A276668B060}" destId="{CB8EAB9D-D462-4074-9F40-816530778EC5}" srcOrd="0" destOrd="0" parTransId="{2E51FE2F-D507-43E3-8B36-8D850A8206F4}" sibTransId="{ECC1400D-4818-4EED-B224-C17D4B056AE0}"/>
    <dgm:cxn modelId="{AAC9ABB0-0E7E-4465-A005-A623C133D464}" type="presOf" srcId="{4107E066-7E1E-4BE1-A727-F868003557BF}" destId="{3C6C0D70-B03C-4060-8073-1B6455AF1C73}" srcOrd="0" destOrd="1" presId="urn:microsoft.com/office/officeart/2016/7/layout/VerticalSolidActionList"/>
    <dgm:cxn modelId="{6EE42EB1-A3F1-4BDF-B8AB-D5456C6F92F4}" srcId="{20A27294-456D-4912-B29B-4DC88210FC83}" destId="{AF9EE022-B930-4CD7-9847-9E60F82FCB87}" srcOrd="0" destOrd="0" parTransId="{81C75373-5F7C-48DD-9E6B-0EEEFBF50C1D}" sibTransId="{6EE7F4E0-0E49-4FE4-95C9-0B71720FA16C}"/>
    <dgm:cxn modelId="{E91B3EBA-D34D-4FDE-B8E4-AB86D18E69E7}" type="presOf" srcId="{6C202BCB-B40D-4AE9-ADC2-9973EBE8C29A}" destId="{86DD9595-A167-4C02-B48E-C97ADA17EB4C}" srcOrd="0" destOrd="0" presId="urn:microsoft.com/office/officeart/2016/7/layout/VerticalSolidActionList"/>
    <dgm:cxn modelId="{E95566BA-1F61-4B10-989D-332432A51E03}" srcId="{50E71496-252C-4CD9-A213-1C09BD7499D6}" destId="{6C202BCB-B40D-4AE9-ADC2-9973EBE8C29A}" srcOrd="0" destOrd="0" parTransId="{F069A856-5DAB-4F28-962C-B96989BE3AE2}" sibTransId="{26C2C473-248F-4CF3-A2C6-24AEA208BCCB}"/>
    <dgm:cxn modelId="{3DEA44D5-559C-4E72-86A7-69A57BB28C11}" srcId="{CB8EAB9D-D462-4074-9F40-816530778EC5}" destId="{E71362C7-2070-464E-956F-15719CC8030D}" srcOrd="0" destOrd="0" parTransId="{EC71903B-D7FD-41D0-81B5-1EFAC8548A4E}" sibTransId="{B0D74678-119E-4B61-9729-EDF5750C7AB6}"/>
    <dgm:cxn modelId="{8108FFD9-E27F-447D-9F3B-BDCB88E0EB56}" type="presOf" srcId="{AF9EE022-B930-4CD7-9847-9E60F82FCB87}" destId="{3C6C0D70-B03C-4060-8073-1B6455AF1C73}" srcOrd="0" destOrd="0" presId="urn:microsoft.com/office/officeart/2016/7/layout/VerticalSolidActionList"/>
    <dgm:cxn modelId="{AC355BF4-7706-4846-A1EF-3846FEA2C78A}" srcId="{CB8EAB9D-D462-4074-9F40-816530778EC5}" destId="{FBE67372-BBEC-4649-A622-909381283529}" srcOrd="1" destOrd="0" parTransId="{20737A22-AB14-47F4-9A6E-974115C43A16}" sibTransId="{5B27F508-B91B-45AE-9115-35AB454E3EFA}"/>
    <dgm:cxn modelId="{18170FF6-3AF5-4790-A751-482ACE2385E4}" srcId="{50E71496-252C-4CD9-A213-1C09BD7499D6}" destId="{8CB6FE83-34B7-478F-876A-2DA3626A3725}" srcOrd="1" destOrd="0" parTransId="{C4769811-42E8-46AC-8914-8D86F2B145C0}" sibTransId="{71578E5A-613B-49FE-BB5E-B586A8159ADB}"/>
    <dgm:cxn modelId="{5CF9B8FB-4F7D-4D87-B4A5-05C0051F1641}" type="presOf" srcId="{20A27294-456D-4912-B29B-4DC88210FC83}" destId="{7D91A96A-8F29-4EFF-A0D1-F6A3F916D374}" srcOrd="0" destOrd="0" presId="urn:microsoft.com/office/officeart/2016/7/layout/VerticalSolidActionList"/>
    <dgm:cxn modelId="{2CF16B76-807E-4936-804F-B0E113E0600A}" type="presParOf" srcId="{32659773-762C-41CA-88B6-6E491D5378A1}" destId="{80F9329B-BF05-45A2-A6D0-73A480BCADA4}" srcOrd="0" destOrd="0" presId="urn:microsoft.com/office/officeart/2016/7/layout/VerticalSolidActionList"/>
    <dgm:cxn modelId="{DC8125A4-9A17-4C05-952F-77B0D97B67A1}" type="presParOf" srcId="{80F9329B-BF05-45A2-A6D0-73A480BCADA4}" destId="{F92AE8E2-3967-4918-94EF-7F097FCC04DC}" srcOrd="0" destOrd="0" presId="urn:microsoft.com/office/officeart/2016/7/layout/VerticalSolidActionList"/>
    <dgm:cxn modelId="{8FD6752F-64A0-4145-A09A-23C577801124}" type="presParOf" srcId="{80F9329B-BF05-45A2-A6D0-73A480BCADA4}" destId="{8FD99235-891C-49A1-B724-8F6317E19C74}" srcOrd="1" destOrd="0" presId="urn:microsoft.com/office/officeart/2016/7/layout/VerticalSolidActionList"/>
    <dgm:cxn modelId="{EDE51AD6-EF83-4174-8B73-53DBACBE2BC7}" type="presParOf" srcId="{32659773-762C-41CA-88B6-6E491D5378A1}" destId="{9179594A-E304-41FF-8BE1-01A8B311B77B}" srcOrd="1" destOrd="0" presId="urn:microsoft.com/office/officeart/2016/7/layout/VerticalSolidActionList"/>
    <dgm:cxn modelId="{ABC286F2-896A-40AF-A79F-E59CAC4D8D41}" type="presParOf" srcId="{32659773-762C-41CA-88B6-6E491D5378A1}" destId="{1CE3D1CA-3810-4454-B70A-2B7730FC5F7F}" srcOrd="2" destOrd="0" presId="urn:microsoft.com/office/officeart/2016/7/layout/VerticalSolidActionList"/>
    <dgm:cxn modelId="{55E8F1BF-E2AD-423A-98AA-68DE195D564C}" type="presParOf" srcId="{1CE3D1CA-3810-4454-B70A-2B7730FC5F7F}" destId="{D40144BA-44E5-44E9-9578-A29CD94BAD8A}" srcOrd="0" destOrd="0" presId="urn:microsoft.com/office/officeart/2016/7/layout/VerticalSolidActionList"/>
    <dgm:cxn modelId="{F0EA81E5-5A36-4125-8AFB-54646961DE64}" type="presParOf" srcId="{1CE3D1CA-3810-4454-B70A-2B7730FC5F7F}" destId="{86DD9595-A167-4C02-B48E-C97ADA17EB4C}" srcOrd="1" destOrd="0" presId="urn:microsoft.com/office/officeart/2016/7/layout/VerticalSolidActionList"/>
    <dgm:cxn modelId="{C04FB39E-35C3-4D01-B3F5-439EC4D276F5}" type="presParOf" srcId="{32659773-762C-41CA-88B6-6E491D5378A1}" destId="{33A47D35-98B2-4ABE-8DEB-829A1D5A0F4C}" srcOrd="3" destOrd="0" presId="urn:microsoft.com/office/officeart/2016/7/layout/VerticalSolidActionList"/>
    <dgm:cxn modelId="{95B9BB35-54A6-4D21-9D42-43486183243E}" type="presParOf" srcId="{32659773-762C-41CA-88B6-6E491D5378A1}" destId="{7C1C8BA9-8479-4B59-AF21-ED8FEAFE43E5}" srcOrd="4" destOrd="0" presId="urn:microsoft.com/office/officeart/2016/7/layout/VerticalSolidActionList"/>
    <dgm:cxn modelId="{38CE1E17-1E04-4622-93BD-A45CB3D08A28}" type="presParOf" srcId="{7C1C8BA9-8479-4B59-AF21-ED8FEAFE43E5}" destId="{7D91A96A-8F29-4EFF-A0D1-F6A3F916D374}" srcOrd="0" destOrd="0" presId="urn:microsoft.com/office/officeart/2016/7/layout/VerticalSolidActionList"/>
    <dgm:cxn modelId="{BB79462B-1BBE-4AB6-A8C3-73A4761D96C8}" type="presParOf" srcId="{7C1C8BA9-8479-4B59-AF21-ED8FEAFE43E5}" destId="{3C6C0D70-B03C-4060-8073-1B6455AF1C7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839EF6-2B79-4540-9BBD-6B8C0F6EEBE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CF6A92B-C2CF-463D-8664-62AEB0792BB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Data Model </a:t>
          </a:r>
        </a:p>
      </dgm:t>
    </dgm:pt>
    <dgm:pt modelId="{8032DF10-2406-4380-8EFD-086B5BDEB080}" type="parTrans" cxnId="{5F753142-D57C-4D99-80F8-43A68FF4B767}">
      <dgm:prSet/>
      <dgm:spPr/>
      <dgm:t>
        <a:bodyPr/>
        <a:lstStyle/>
        <a:p>
          <a:endParaRPr lang="en-US"/>
        </a:p>
      </dgm:t>
    </dgm:pt>
    <dgm:pt modelId="{53BDB871-6770-4DC0-892F-F0DACEC98278}" type="sibTrans" cxnId="{5F753142-D57C-4D99-80F8-43A68FF4B767}">
      <dgm:prSet/>
      <dgm:spPr/>
      <dgm:t>
        <a:bodyPr/>
        <a:lstStyle/>
        <a:p>
          <a:endParaRPr lang="en-US"/>
        </a:p>
      </dgm:t>
    </dgm:pt>
    <dgm:pt modelId="{0867BD4D-B1E7-4D1B-8CC7-667EA2E507B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Entity-Relationship Diagram</a:t>
          </a:r>
        </a:p>
      </dgm:t>
    </dgm:pt>
    <dgm:pt modelId="{12611223-8657-470C-B170-E289E011AB79}" type="parTrans" cxnId="{5B45BBCC-BCE4-442B-A79F-8DD8359D5E09}">
      <dgm:prSet/>
      <dgm:spPr/>
      <dgm:t>
        <a:bodyPr/>
        <a:lstStyle/>
        <a:p>
          <a:endParaRPr lang="en-US"/>
        </a:p>
      </dgm:t>
    </dgm:pt>
    <dgm:pt modelId="{716F7208-3AA7-447D-9383-8694E83F2C49}" type="sibTrans" cxnId="{5B45BBCC-BCE4-442B-A79F-8DD8359D5E09}">
      <dgm:prSet/>
      <dgm:spPr/>
      <dgm:t>
        <a:bodyPr/>
        <a:lstStyle/>
        <a:p>
          <a:endParaRPr lang="en-US"/>
        </a:p>
      </dgm:t>
    </dgm:pt>
    <dgm:pt modelId="{71B8F13A-4CB5-40D2-91EA-70F56615E294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GUI Design </a:t>
          </a:r>
        </a:p>
      </dgm:t>
    </dgm:pt>
    <dgm:pt modelId="{D7C1B30E-65C9-4CF8-A1A0-6DE70C07C241}" type="parTrans" cxnId="{2A0F1A9A-8B4E-4A26-905E-AB4B8BEF26A9}">
      <dgm:prSet/>
      <dgm:spPr/>
      <dgm:t>
        <a:bodyPr/>
        <a:lstStyle/>
        <a:p>
          <a:endParaRPr lang="en-US"/>
        </a:p>
      </dgm:t>
    </dgm:pt>
    <dgm:pt modelId="{215722DE-4E7C-4AAC-90B5-1BB6B7CC6BF0}" type="sibTrans" cxnId="{2A0F1A9A-8B4E-4A26-905E-AB4B8BEF26A9}">
      <dgm:prSet/>
      <dgm:spPr/>
      <dgm:t>
        <a:bodyPr/>
        <a:lstStyle/>
        <a:p>
          <a:endParaRPr lang="en-US"/>
        </a:p>
      </dgm:t>
    </dgm:pt>
    <dgm:pt modelId="{D9657EB9-952F-41DD-B503-1FEB6EA3711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Colour Scheme</a:t>
          </a:r>
        </a:p>
      </dgm:t>
    </dgm:pt>
    <dgm:pt modelId="{062F53D8-D750-4642-857C-84D280440BEB}" type="parTrans" cxnId="{358D306F-1C2F-4388-B55E-8098CC4B72CE}">
      <dgm:prSet/>
      <dgm:spPr/>
      <dgm:t>
        <a:bodyPr/>
        <a:lstStyle/>
        <a:p>
          <a:endParaRPr lang="en-US"/>
        </a:p>
      </dgm:t>
    </dgm:pt>
    <dgm:pt modelId="{4458B421-F528-4003-AE2C-E5BA7D74C074}" type="sibTrans" cxnId="{358D306F-1C2F-4388-B55E-8098CC4B72CE}">
      <dgm:prSet/>
      <dgm:spPr/>
      <dgm:t>
        <a:bodyPr/>
        <a:lstStyle/>
        <a:p>
          <a:endParaRPr lang="en-US"/>
        </a:p>
      </dgm:t>
    </dgm:pt>
    <dgm:pt modelId="{4935BFC9-AEA7-4198-88CA-203B9EBA7368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Navigation</a:t>
          </a:r>
        </a:p>
      </dgm:t>
    </dgm:pt>
    <dgm:pt modelId="{9B8A5398-D737-4F85-BA9C-9B583BB4AD78}" type="parTrans" cxnId="{00E9DEC0-D189-4F84-89AD-06E3E86598B9}">
      <dgm:prSet/>
      <dgm:spPr/>
      <dgm:t>
        <a:bodyPr/>
        <a:lstStyle/>
        <a:p>
          <a:endParaRPr lang="en-US"/>
        </a:p>
      </dgm:t>
    </dgm:pt>
    <dgm:pt modelId="{5D0BB931-BCDF-4273-A9A1-EB6729C4284E}" type="sibTrans" cxnId="{00E9DEC0-D189-4F84-89AD-06E3E86598B9}">
      <dgm:prSet/>
      <dgm:spPr/>
      <dgm:t>
        <a:bodyPr/>
        <a:lstStyle/>
        <a:p>
          <a:endParaRPr lang="en-US"/>
        </a:p>
      </dgm:t>
    </dgm:pt>
    <dgm:pt modelId="{746B2559-2A40-48A0-A718-EBE9212EEAC3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User Flow</a:t>
          </a:r>
        </a:p>
      </dgm:t>
    </dgm:pt>
    <dgm:pt modelId="{0612B304-9393-4076-90E6-87BD68932455}" type="parTrans" cxnId="{AF87367F-E297-42FE-906C-9257CA2A9133}">
      <dgm:prSet/>
      <dgm:spPr/>
      <dgm:t>
        <a:bodyPr/>
        <a:lstStyle/>
        <a:p>
          <a:endParaRPr lang="en-US"/>
        </a:p>
      </dgm:t>
    </dgm:pt>
    <dgm:pt modelId="{A0DFEDB7-EAA4-4809-8FBA-593EA17C6FA9}" type="sibTrans" cxnId="{AF87367F-E297-42FE-906C-9257CA2A9133}">
      <dgm:prSet/>
      <dgm:spPr/>
      <dgm:t>
        <a:bodyPr/>
        <a:lstStyle/>
        <a:p>
          <a:endParaRPr lang="en-US"/>
        </a:p>
      </dgm:t>
    </dgm:pt>
    <dgm:pt modelId="{44A7F3D3-C660-44A7-ADB2-6453E050D5D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Overall Interface Layout</a:t>
          </a:r>
        </a:p>
      </dgm:t>
    </dgm:pt>
    <dgm:pt modelId="{C5EEDFA8-5FB8-4BAA-A568-53801B0CC8D8}" type="parTrans" cxnId="{C59E9445-BF9B-44BC-83B6-85671D13242E}">
      <dgm:prSet/>
      <dgm:spPr/>
      <dgm:t>
        <a:bodyPr/>
        <a:lstStyle/>
        <a:p>
          <a:endParaRPr lang="en-US"/>
        </a:p>
      </dgm:t>
    </dgm:pt>
    <dgm:pt modelId="{4F181A75-CE97-4841-AA2B-C28B6B2346E5}" type="sibTrans" cxnId="{C59E9445-BF9B-44BC-83B6-85671D13242E}">
      <dgm:prSet/>
      <dgm:spPr/>
      <dgm:t>
        <a:bodyPr/>
        <a:lstStyle/>
        <a:p>
          <a:endParaRPr lang="en-US"/>
        </a:p>
      </dgm:t>
    </dgm:pt>
    <dgm:pt modelId="{7BC76088-5920-4DC3-8B4D-20BBF94DC9E8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Testing </a:t>
          </a:r>
        </a:p>
      </dgm:t>
    </dgm:pt>
    <dgm:pt modelId="{B87841C1-DEB9-4779-804E-D8A50184FA5C}" type="parTrans" cxnId="{198DAD5D-8294-4320-8062-529D6CC4179C}">
      <dgm:prSet/>
      <dgm:spPr/>
      <dgm:t>
        <a:bodyPr/>
        <a:lstStyle/>
        <a:p>
          <a:endParaRPr lang="en-US"/>
        </a:p>
      </dgm:t>
    </dgm:pt>
    <dgm:pt modelId="{23D90A8C-1EC1-4006-96CC-9D960D0A9155}" type="sibTrans" cxnId="{198DAD5D-8294-4320-8062-529D6CC4179C}">
      <dgm:prSet/>
      <dgm:spPr/>
      <dgm:t>
        <a:bodyPr/>
        <a:lstStyle/>
        <a:p>
          <a:endParaRPr lang="en-US"/>
        </a:p>
      </dgm:t>
    </dgm:pt>
    <dgm:pt modelId="{88028009-766B-45C1-8977-49D1015B4686}" type="pres">
      <dgm:prSet presAssocID="{25839EF6-2B79-4540-9BBD-6B8C0F6EEBEB}" presName="linear" presStyleCnt="0">
        <dgm:presLayoutVars>
          <dgm:dir/>
          <dgm:animLvl val="lvl"/>
          <dgm:resizeHandles val="exact"/>
        </dgm:presLayoutVars>
      </dgm:prSet>
      <dgm:spPr/>
    </dgm:pt>
    <dgm:pt modelId="{B593D51F-5B59-4288-8AAD-7DBA68158F8E}" type="pres">
      <dgm:prSet presAssocID="{7CF6A92B-C2CF-463D-8664-62AEB0792BB0}" presName="parentLin" presStyleCnt="0"/>
      <dgm:spPr/>
    </dgm:pt>
    <dgm:pt modelId="{2D8B6FA8-1BAB-4098-B48C-273000887A32}" type="pres">
      <dgm:prSet presAssocID="{7CF6A92B-C2CF-463D-8664-62AEB0792BB0}" presName="parentLeftMargin" presStyleLbl="node1" presStyleIdx="0" presStyleCnt="3"/>
      <dgm:spPr/>
    </dgm:pt>
    <dgm:pt modelId="{BE3FE019-24BD-44B4-B16F-E3BCBF7FE629}" type="pres">
      <dgm:prSet presAssocID="{7CF6A92B-C2CF-463D-8664-62AEB0792B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AB6FFE-C57E-45AE-9FBC-4CF409760CA7}" type="pres">
      <dgm:prSet presAssocID="{7CF6A92B-C2CF-463D-8664-62AEB0792BB0}" presName="negativeSpace" presStyleCnt="0"/>
      <dgm:spPr/>
    </dgm:pt>
    <dgm:pt modelId="{D0189423-0549-4E55-8057-CD464A3846F9}" type="pres">
      <dgm:prSet presAssocID="{7CF6A92B-C2CF-463D-8664-62AEB0792BB0}" presName="childText" presStyleLbl="conFgAcc1" presStyleIdx="0" presStyleCnt="3">
        <dgm:presLayoutVars>
          <dgm:bulletEnabled val="1"/>
        </dgm:presLayoutVars>
      </dgm:prSet>
      <dgm:spPr/>
    </dgm:pt>
    <dgm:pt modelId="{0CEB3F81-E10C-4CD3-A65D-B6431445DC8B}" type="pres">
      <dgm:prSet presAssocID="{53BDB871-6770-4DC0-892F-F0DACEC98278}" presName="spaceBetweenRectangles" presStyleCnt="0"/>
      <dgm:spPr/>
    </dgm:pt>
    <dgm:pt modelId="{799C0EED-86CB-4F85-B3F3-292E0E47F8AD}" type="pres">
      <dgm:prSet presAssocID="{71B8F13A-4CB5-40D2-91EA-70F56615E294}" presName="parentLin" presStyleCnt="0"/>
      <dgm:spPr/>
    </dgm:pt>
    <dgm:pt modelId="{68B58F27-4BC9-4A21-BE9E-7807611A6560}" type="pres">
      <dgm:prSet presAssocID="{71B8F13A-4CB5-40D2-91EA-70F56615E294}" presName="parentLeftMargin" presStyleLbl="node1" presStyleIdx="0" presStyleCnt="3"/>
      <dgm:spPr/>
    </dgm:pt>
    <dgm:pt modelId="{396A887F-41F9-44A7-AC39-4757CD064A6A}" type="pres">
      <dgm:prSet presAssocID="{71B8F13A-4CB5-40D2-91EA-70F56615E2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F59111-72EE-444E-ADEC-4FD02256D3FA}" type="pres">
      <dgm:prSet presAssocID="{71B8F13A-4CB5-40D2-91EA-70F56615E294}" presName="negativeSpace" presStyleCnt="0"/>
      <dgm:spPr/>
    </dgm:pt>
    <dgm:pt modelId="{D995ACB9-FCCF-4861-981B-7EECAC5E4D12}" type="pres">
      <dgm:prSet presAssocID="{71B8F13A-4CB5-40D2-91EA-70F56615E294}" presName="childText" presStyleLbl="conFgAcc1" presStyleIdx="1" presStyleCnt="3">
        <dgm:presLayoutVars>
          <dgm:bulletEnabled val="1"/>
        </dgm:presLayoutVars>
      </dgm:prSet>
      <dgm:spPr/>
    </dgm:pt>
    <dgm:pt modelId="{E37558ED-A810-4ACE-BB68-5E934B8ADDCF}" type="pres">
      <dgm:prSet presAssocID="{215722DE-4E7C-4AAC-90B5-1BB6B7CC6BF0}" presName="spaceBetweenRectangles" presStyleCnt="0"/>
      <dgm:spPr/>
    </dgm:pt>
    <dgm:pt modelId="{B48955AA-7B0C-49E2-8BA3-427DC260083D}" type="pres">
      <dgm:prSet presAssocID="{7BC76088-5920-4DC3-8B4D-20BBF94DC9E8}" presName="parentLin" presStyleCnt="0"/>
      <dgm:spPr/>
    </dgm:pt>
    <dgm:pt modelId="{A90C80F9-8BA7-41AC-BAE7-EB38B8209105}" type="pres">
      <dgm:prSet presAssocID="{7BC76088-5920-4DC3-8B4D-20BBF94DC9E8}" presName="parentLeftMargin" presStyleLbl="node1" presStyleIdx="1" presStyleCnt="3"/>
      <dgm:spPr/>
    </dgm:pt>
    <dgm:pt modelId="{7E3186F3-8F98-4F5D-813A-C5A14F8ACD11}" type="pres">
      <dgm:prSet presAssocID="{7BC76088-5920-4DC3-8B4D-20BBF94DC9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67900E3-4FBA-46AE-837D-AE59FBD6606C}" type="pres">
      <dgm:prSet presAssocID="{7BC76088-5920-4DC3-8B4D-20BBF94DC9E8}" presName="negativeSpace" presStyleCnt="0"/>
      <dgm:spPr/>
    </dgm:pt>
    <dgm:pt modelId="{C4427956-6D3A-495C-9435-EB6BB88765CE}" type="pres">
      <dgm:prSet presAssocID="{7BC76088-5920-4DC3-8B4D-20BBF94DC9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B7FCC03-3EB1-466F-9B0B-A2EECA09BD38}" type="presOf" srcId="{0867BD4D-B1E7-4D1B-8CC7-667EA2E507B1}" destId="{D0189423-0549-4E55-8057-CD464A3846F9}" srcOrd="0" destOrd="0" presId="urn:microsoft.com/office/officeart/2005/8/layout/list1"/>
    <dgm:cxn modelId="{D4AA1A05-00E9-4ADF-B506-0D6E8B69595D}" type="presOf" srcId="{D9657EB9-952F-41DD-B503-1FEB6EA37111}" destId="{D995ACB9-FCCF-4861-981B-7EECAC5E4D12}" srcOrd="0" destOrd="0" presId="urn:microsoft.com/office/officeart/2005/8/layout/list1"/>
    <dgm:cxn modelId="{4DB2CF07-7490-43D3-A978-21684ABB55D5}" type="presOf" srcId="{7CF6A92B-C2CF-463D-8664-62AEB0792BB0}" destId="{BE3FE019-24BD-44B4-B16F-E3BCBF7FE629}" srcOrd="1" destOrd="0" presId="urn:microsoft.com/office/officeart/2005/8/layout/list1"/>
    <dgm:cxn modelId="{DCE48818-1D1A-49F5-9D33-407260AB6645}" type="presOf" srcId="{71B8F13A-4CB5-40D2-91EA-70F56615E294}" destId="{396A887F-41F9-44A7-AC39-4757CD064A6A}" srcOrd="1" destOrd="0" presId="urn:microsoft.com/office/officeart/2005/8/layout/list1"/>
    <dgm:cxn modelId="{F5929329-2CF3-4BC5-8F6D-93331F35947D}" type="presOf" srcId="{71B8F13A-4CB5-40D2-91EA-70F56615E294}" destId="{68B58F27-4BC9-4A21-BE9E-7807611A6560}" srcOrd="0" destOrd="0" presId="urn:microsoft.com/office/officeart/2005/8/layout/list1"/>
    <dgm:cxn modelId="{198DAD5D-8294-4320-8062-529D6CC4179C}" srcId="{25839EF6-2B79-4540-9BBD-6B8C0F6EEBEB}" destId="{7BC76088-5920-4DC3-8B4D-20BBF94DC9E8}" srcOrd="2" destOrd="0" parTransId="{B87841C1-DEB9-4779-804E-D8A50184FA5C}" sibTransId="{23D90A8C-1EC1-4006-96CC-9D960D0A9155}"/>
    <dgm:cxn modelId="{8D1C375E-595C-444A-A6E7-CB7A3BE9B613}" type="presOf" srcId="{746B2559-2A40-48A0-A718-EBE9212EEAC3}" destId="{D995ACB9-FCCF-4861-981B-7EECAC5E4D12}" srcOrd="0" destOrd="2" presId="urn:microsoft.com/office/officeart/2005/8/layout/list1"/>
    <dgm:cxn modelId="{5F753142-D57C-4D99-80F8-43A68FF4B767}" srcId="{25839EF6-2B79-4540-9BBD-6B8C0F6EEBEB}" destId="{7CF6A92B-C2CF-463D-8664-62AEB0792BB0}" srcOrd="0" destOrd="0" parTransId="{8032DF10-2406-4380-8EFD-086B5BDEB080}" sibTransId="{53BDB871-6770-4DC0-892F-F0DACEC98278}"/>
    <dgm:cxn modelId="{C59E9445-BF9B-44BC-83B6-85671D13242E}" srcId="{71B8F13A-4CB5-40D2-91EA-70F56615E294}" destId="{44A7F3D3-C660-44A7-ADB2-6453E050D5DA}" srcOrd="3" destOrd="0" parTransId="{C5EEDFA8-5FB8-4BAA-A568-53801B0CC8D8}" sibTransId="{4F181A75-CE97-4841-AA2B-C28B6B2346E5}"/>
    <dgm:cxn modelId="{AE86246C-F6C6-420A-B4FC-78BA7AFD815E}" type="presOf" srcId="{7CF6A92B-C2CF-463D-8664-62AEB0792BB0}" destId="{2D8B6FA8-1BAB-4098-B48C-273000887A32}" srcOrd="0" destOrd="0" presId="urn:microsoft.com/office/officeart/2005/8/layout/list1"/>
    <dgm:cxn modelId="{358D306F-1C2F-4388-B55E-8098CC4B72CE}" srcId="{71B8F13A-4CB5-40D2-91EA-70F56615E294}" destId="{D9657EB9-952F-41DD-B503-1FEB6EA37111}" srcOrd="0" destOrd="0" parTransId="{062F53D8-D750-4642-857C-84D280440BEB}" sibTransId="{4458B421-F528-4003-AE2C-E5BA7D74C074}"/>
    <dgm:cxn modelId="{AF87367F-E297-42FE-906C-9257CA2A9133}" srcId="{71B8F13A-4CB5-40D2-91EA-70F56615E294}" destId="{746B2559-2A40-48A0-A718-EBE9212EEAC3}" srcOrd="2" destOrd="0" parTransId="{0612B304-9393-4076-90E6-87BD68932455}" sibTransId="{A0DFEDB7-EAA4-4809-8FBA-593EA17C6FA9}"/>
    <dgm:cxn modelId="{C88B3185-802E-4F9D-A0C2-7D75CF297985}" type="presOf" srcId="{7BC76088-5920-4DC3-8B4D-20BBF94DC9E8}" destId="{A90C80F9-8BA7-41AC-BAE7-EB38B8209105}" srcOrd="0" destOrd="0" presId="urn:microsoft.com/office/officeart/2005/8/layout/list1"/>
    <dgm:cxn modelId="{2A0F1A9A-8B4E-4A26-905E-AB4B8BEF26A9}" srcId="{25839EF6-2B79-4540-9BBD-6B8C0F6EEBEB}" destId="{71B8F13A-4CB5-40D2-91EA-70F56615E294}" srcOrd="1" destOrd="0" parTransId="{D7C1B30E-65C9-4CF8-A1A0-6DE70C07C241}" sibTransId="{215722DE-4E7C-4AAC-90B5-1BB6B7CC6BF0}"/>
    <dgm:cxn modelId="{00E9DEC0-D189-4F84-89AD-06E3E86598B9}" srcId="{71B8F13A-4CB5-40D2-91EA-70F56615E294}" destId="{4935BFC9-AEA7-4198-88CA-203B9EBA7368}" srcOrd="1" destOrd="0" parTransId="{9B8A5398-D737-4F85-BA9C-9B583BB4AD78}" sibTransId="{5D0BB931-BCDF-4273-A9A1-EB6729C4284E}"/>
    <dgm:cxn modelId="{CD6405C4-48C4-480F-B14A-0E4D533D23F0}" type="presOf" srcId="{7BC76088-5920-4DC3-8B4D-20BBF94DC9E8}" destId="{7E3186F3-8F98-4F5D-813A-C5A14F8ACD11}" srcOrd="1" destOrd="0" presId="urn:microsoft.com/office/officeart/2005/8/layout/list1"/>
    <dgm:cxn modelId="{5B45BBCC-BCE4-442B-A79F-8DD8359D5E09}" srcId="{7CF6A92B-C2CF-463D-8664-62AEB0792BB0}" destId="{0867BD4D-B1E7-4D1B-8CC7-667EA2E507B1}" srcOrd="0" destOrd="0" parTransId="{12611223-8657-470C-B170-E289E011AB79}" sibTransId="{716F7208-3AA7-447D-9383-8694E83F2C49}"/>
    <dgm:cxn modelId="{9CDF94DD-F577-4034-94E0-C34EF1C71CC0}" type="presOf" srcId="{44A7F3D3-C660-44A7-ADB2-6453E050D5DA}" destId="{D995ACB9-FCCF-4861-981B-7EECAC5E4D12}" srcOrd="0" destOrd="3" presId="urn:microsoft.com/office/officeart/2005/8/layout/list1"/>
    <dgm:cxn modelId="{6B8368F4-2759-4A3D-932C-2322DD987990}" type="presOf" srcId="{25839EF6-2B79-4540-9BBD-6B8C0F6EEBEB}" destId="{88028009-766B-45C1-8977-49D1015B4686}" srcOrd="0" destOrd="0" presId="urn:microsoft.com/office/officeart/2005/8/layout/list1"/>
    <dgm:cxn modelId="{FF29A9F8-3355-4AE2-8F0A-B565B1498E63}" type="presOf" srcId="{4935BFC9-AEA7-4198-88CA-203B9EBA7368}" destId="{D995ACB9-FCCF-4861-981B-7EECAC5E4D12}" srcOrd="0" destOrd="1" presId="urn:microsoft.com/office/officeart/2005/8/layout/list1"/>
    <dgm:cxn modelId="{9077BD52-B72F-4D56-8E96-10E612974252}" type="presParOf" srcId="{88028009-766B-45C1-8977-49D1015B4686}" destId="{B593D51F-5B59-4288-8AAD-7DBA68158F8E}" srcOrd="0" destOrd="0" presId="urn:microsoft.com/office/officeart/2005/8/layout/list1"/>
    <dgm:cxn modelId="{96B76E73-D8C0-4055-9E5D-9F97467D4EFD}" type="presParOf" srcId="{B593D51F-5B59-4288-8AAD-7DBA68158F8E}" destId="{2D8B6FA8-1BAB-4098-B48C-273000887A32}" srcOrd="0" destOrd="0" presId="urn:microsoft.com/office/officeart/2005/8/layout/list1"/>
    <dgm:cxn modelId="{B9F6DCF0-0A28-46E1-B05F-1E3A41506287}" type="presParOf" srcId="{B593D51F-5B59-4288-8AAD-7DBA68158F8E}" destId="{BE3FE019-24BD-44B4-B16F-E3BCBF7FE629}" srcOrd="1" destOrd="0" presId="urn:microsoft.com/office/officeart/2005/8/layout/list1"/>
    <dgm:cxn modelId="{5DAE7705-BB58-4242-BE46-E55D230AF76C}" type="presParOf" srcId="{88028009-766B-45C1-8977-49D1015B4686}" destId="{69AB6FFE-C57E-45AE-9FBC-4CF409760CA7}" srcOrd="1" destOrd="0" presId="urn:microsoft.com/office/officeart/2005/8/layout/list1"/>
    <dgm:cxn modelId="{FFB76E52-8E1B-4B7C-8657-4D4DC03CD9B9}" type="presParOf" srcId="{88028009-766B-45C1-8977-49D1015B4686}" destId="{D0189423-0549-4E55-8057-CD464A3846F9}" srcOrd="2" destOrd="0" presId="urn:microsoft.com/office/officeart/2005/8/layout/list1"/>
    <dgm:cxn modelId="{DF2BDCF6-A645-44BC-9509-6B0EA6370EC5}" type="presParOf" srcId="{88028009-766B-45C1-8977-49D1015B4686}" destId="{0CEB3F81-E10C-4CD3-A65D-B6431445DC8B}" srcOrd="3" destOrd="0" presId="urn:microsoft.com/office/officeart/2005/8/layout/list1"/>
    <dgm:cxn modelId="{21E3F5DA-F647-4820-88F2-AFB99E291590}" type="presParOf" srcId="{88028009-766B-45C1-8977-49D1015B4686}" destId="{799C0EED-86CB-4F85-B3F3-292E0E47F8AD}" srcOrd="4" destOrd="0" presId="urn:microsoft.com/office/officeart/2005/8/layout/list1"/>
    <dgm:cxn modelId="{542C416E-D13C-448C-B517-583575EC3E18}" type="presParOf" srcId="{799C0EED-86CB-4F85-B3F3-292E0E47F8AD}" destId="{68B58F27-4BC9-4A21-BE9E-7807611A6560}" srcOrd="0" destOrd="0" presId="urn:microsoft.com/office/officeart/2005/8/layout/list1"/>
    <dgm:cxn modelId="{A684A92C-57AE-49A4-B417-6F3D78599DFF}" type="presParOf" srcId="{799C0EED-86CB-4F85-B3F3-292E0E47F8AD}" destId="{396A887F-41F9-44A7-AC39-4757CD064A6A}" srcOrd="1" destOrd="0" presId="urn:microsoft.com/office/officeart/2005/8/layout/list1"/>
    <dgm:cxn modelId="{FA1B1CCE-243B-48A8-9CE7-1E1E131DA1B9}" type="presParOf" srcId="{88028009-766B-45C1-8977-49D1015B4686}" destId="{CEF59111-72EE-444E-ADEC-4FD02256D3FA}" srcOrd="5" destOrd="0" presId="urn:microsoft.com/office/officeart/2005/8/layout/list1"/>
    <dgm:cxn modelId="{1EE51752-CED5-4138-8D83-38DB49EEC478}" type="presParOf" srcId="{88028009-766B-45C1-8977-49D1015B4686}" destId="{D995ACB9-FCCF-4861-981B-7EECAC5E4D12}" srcOrd="6" destOrd="0" presId="urn:microsoft.com/office/officeart/2005/8/layout/list1"/>
    <dgm:cxn modelId="{2705A411-EC16-489C-8DDA-9B0CB45527E2}" type="presParOf" srcId="{88028009-766B-45C1-8977-49D1015B4686}" destId="{E37558ED-A810-4ACE-BB68-5E934B8ADDCF}" srcOrd="7" destOrd="0" presId="urn:microsoft.com/office/officeart/2005/8/layout/list1"/>
    <dgm:cxn modelId="{D32AE091-A1FF-4826-8C5B-FFD14BAC0C2E}" type="presParOf" srcId="{88028009-766B-45C1-8977-49D1015B4686}" destId="{B48955AA-7B0C-49E2-8BA3-427DC260083D}" srcOrd="8" destOrd="0" presId="urn:microsoft.com/office/officeart/2005/8/layout/list1"/>
    <dgm:cxn modelId="{431221E0-4A97-45D6-A528-2AEC9555A66F}" type="presParOf" srcId="{B48955AA-7B0C-49E2-8BA3-427DC260083D}" destId="{A90C80F9-8BA7-41AC-BAE7-EB38B8209105}" srcOrd="0" destOrd="0" presId="urn:microsoft.com/office/officeart/2005/8/layout/list1"/>
    <dgm:cxn modelId="{06C8D0A9-A8CB-4D7E-A7F6-772FAEE28C51}" type="presParOf" srcId="{B48955AA-7B0C-49E2-8BA3-427DC260083D}" destId="{7E3186F3-8F98-4F5D-813A-C5A14F8ACD11}" srcOrd="1" destOrd="0" presId="urn:microsoft.com/office/officeart/2005/8/layout/list1"/>
    <dgm:cxn modelId="{C648C196-8085-4FA1-BEC4-378A9DD868DC}" type="presParOf" srcId="{88028009-766B-45C1-8977-49D1015B4686}" destId="{B67900E3-4FBA-46AE-837D-AE59FBD6606C}" srcOrd="9" destOrd="0" presId="urn:microsoft.com/office/officeart/2005/8/layout/list1"/>
    <dgm:cxn modelId="{9876C044-9E22-403A-B8BD-D408BB09485E}" type="presParOf" srcId="{88028009-766B-45C1-8977-49D1015B4686}" destId="{C4427956-6D3A-495C-9435-EB6BB88765C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5A590A-9FE2-4459-920F-866A2D93B2B1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D4DBBE1-CD1A-4A87-BE35-6D5A264CB8E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Entity-Relationship Diagram</a:t>
          </a:r>
        </a:p>
      </dgm:t>
    </dgm:pt>
    <dgm:pt modelId="{87E4153F-4025-4755-BBC1-E70853FBC08E}" type="parTrans" cxnId="{64911ECE-F069-442E-A36C-02426E585D1D}">
      <dgm:prSet/>
      <dgm:spPr/>
      <dgm:t>
        <a:bodyPr/>
        <a:lstStyle/>
        <a:p>
          <a:endParaRPr lang="en-US"/>
        </a:p>
      </dgm:t>
    </dgm:pt>
    <dgm:pt modelId="{C43E47F4-69E2-49AF-812F-D460BABC112D}" type="sibTrans" cxnId="{64911ECE-F069-442E-A36C-02426E585D1D}">
      <dgm:prSet/>
      <dgm:spPr/>
      <dgm:t>
        <a:bodyPr/>
        <a:lstStyle/>
        <a:p>
          <a:endParaRPr lang="en-US"/>
        </a:p>
      </dgm:t>
    </dgm:pt>
    <dgm:pt modelId="{E86FB3BB-0705-42EB-8F12-EA6B62571C15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12 entities and either (1,1) or (1,N) relationship</a:t>
          </a:r>
        </a:p>
      </dgm:t>
    </dgm:pt>
    <dgm:pt modelId="{993D207B-E24D-4F47-9B93-5727AFED653A}" type="parTrans" cxnId="{1BEEF8B0-B2A7-4602-83CE-ED9BF222C2EC}">
      <dgm:prSet/>
      <dgm:spPr/>
      <dgm:t>
        <a:bodyPr/>
        <a:lstStyle/>
        <a:p>
          <a:endParaRPr lang="en-US"/>
        </a:p>
      </dgm:t>
    </dgm:pt>
    <dgm:pt modelId="{47191A0A-7FB1-4B3D-8606-462D153A0609}" type="sibTrans" cxnId="{1BEEF8B0-B2A7-4602-83CE-ED9BF222C2EC}">
      <dgm:prSet/>
      <dgm:spPr/>
      <dgm:t>
        <a:bodyPr/>
        <a:lstStyle/>
        <a:p>
          <a:endParaRPr lang="en-US"/>
        </a:p>
      </dgm:t>
    </dgm:pt>
    <dgm:pt modelId="{848EA9C9-63FF-4ACE-B9ED-E29B79F4079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Designed to streamline processes and improve data management.</a:t>
          </a:r>
        </a:p>
      </dgm:t>
    </dgm:pt>
    <dgm:pt modelId="{98321823-4B45-47E5-8ED1-334A5F8F3567}" type="parTrans" cxnId="{26AAAABD-22AD-4762-8CE5-9E16AE7CB4D6}">
      <dgm:prSet/>
      <dgm:spPr/>
      <dgm:t>
        <a:bodyPr/>
        <a:lstStyle/>
        <a:p>
          <a:endParaRPr lang="en-US"/>
        </a:p>
      </dgm:t>
    </dgm:pt>
    <dgm:pt modelId="{C1C6749B-5298-4AF1-BA90-D7C843C0F400}" type="sibTrans" cxnId="{26AAAABD-22AD-4762-8CE5-9E16AE7CB4D6}">
      <dgm:prSet/>
      <dgm:spPr/>
      <dgm:t>
        <a:bodyPr/>
        <a:lstStyle/>
        <a:p>
          <a:endParaRPr lang="en-US"/>
        </a:p>
      </dgm:t>
    </dgm:pt>
    <dgm:pt modelId="{A2F665C8-BE02-470A-B313-BEFF4C537AED}" type="pres">
      <dgm:prSet presAssocID="{945A590A-9FE2-4459-920F-866A2D93B2B1}" presName="linear" presStyleCnt="0">
        <dgm:presLayoutVars>
          <dgm:animLvl val="lvl"/>
          <dgm:resizeHandles val="exact"/>
        </dgm:presLayoutVars>
      </dgm:prSet>
      <dgm:spPr/>
    </dgm:pt>
    <dgm:pt modelId="{B9683D95-82B8-4D9F-84DE-4F470991BC55}" type="pres">
      <dgm:prSet presAssocID="{0D4DBBE1-CD1A-4A87-BE35-6D5A264CB8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4BAF6FE-903A-4154-8CC9-C920AFD83D7D}" type="pres">
      <dgm:prSet presAssocID="{0D4DBBE1-CD1A-4A87-BE35-6D5A264CB8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FBD8C47-3AAB-4319-8955-37CDC03580FE}" type="presOf" srcId="{945A590A-9FE2-4459-920F-866A2D93B2B1}" destId="{A2F665C8-BE02-470A-B313-BEFF4C537AED}" srcOrd="0" destOrd="0" presId="urn:microsoft.com/office/officeart/2005/8/layout/vList2"/>
    <dgm:cxn modelId="{2C421D55-008F-4EC0-835D-F6AD99FE2449}" type="presOf" srcId="{848EA9C9-63FF-4ACE-B9ED-E29B79F4079B}" destId="{54BAF6FE-903A-4154-8CC9-C920AFD83D7D}" srcOrd="0" destOrd="1" presId="urn:microsoft.com/office/officeart/2005/8/layout/vList2"/>
    <dgm:cxn modelId="{DE327AA0-B506-4979-94F1-D019AD4B5F7D}" type="presOf" srcId="{E86FB3BB-0705-42EB-8F12-EA6B62571C15}" destId="{54BAF6FE-903A-4154-8CC9-C920AFD83D7D}" srcOrd="0" destOrd="0" presId="urn:microsoft.com/office/officeart/2005/8/layout/vList2"/>
    <dgm:cxn modelId="{1BEEF8B0-B2A7-4602-83CE-ED9BF222C2EC}" srcId="{0D4DBBE1-CD1A-4A87-BE35-6D5A264CB8E7}" destId="{E86FB3BB-0705-42EB-8F12-EA6B62571C15}" srcOrd="0" destOrd="0" parTransId="{993D207B-E24D-4F47-9B93-5727AFED653A}" sibTransId="{47191A0A-7FB1-4B3D-8606-462D153A0609}"/>
    <dgm:cxn modelId="{26AAAABD-22AD-4762-8CE5-9E16AE7CB4D6}" srcId="{0D4DBBE1-CD1A-4A87-BE35-6D5A264CB8E7}" destId="{848EA9C9-63FF-4ACE-B9ED-E29B79F4079B}" srcOrd="1" destOrd="0" parTransId="{98321823-4B45-47E5-8ED1-334A5F8F3567}" sibTransId="{C1C6749B-5298-4AF1-BA90-D7C843C0F400}"/>
    <dgm:cxn modelId="{64911ECE-F069-442E-A36C-02426E585D1D}" srcId="{945A590A-9FE2-4459-920F-866A2D93B2B1}" destId="{0D4DBBE1-CD1A-4A87-BE35-6D5A264CB8E7}" srcOrd="0" destOrd="0" parTransId="{87E4153F-4025-4755-BBC1-E70853FBC08E}" sibTransId="{C43E47F4-69E2-49AF-812F-D460BABC112D}"/>
    <dgm:cxn modelId="{A7C506DA-DF88-4188-B463-28B6C390EF52}" type="presOf" srcId="{0D4DBBE1-CD1A-4A87-BE35-6D5A264CB8E7}" destId="{B9683D95-82B8-4D9F-84DE-4F470991BC55}" srcOrd="0" destOrd="0" presId="urn:microsoft.com/office/officeart/2005/8/layout/vList2"/>
    <dgm:cxn modelId="{78798B41-D76A-4F8D-81DC-C0373276DA4A}" type="presParOf" srcId="{A2F665C8-BE02-470A-B313-BEFF4C537AED}" destId="{B9683D95-82B8-4D9F-84DE-4F470991BC55}" srcOrd="0" destOrd="0" presId="urn:microsoft.com/office/officeart/2005/8/layout/vList2"/>
    <dgm:cxn modelId="{3AD52A57-CE89-4083-A4A5-1F693EF7D6AF}" type="presParOf" srcId="{A2F665C8-BE02-470A-B313-BEFF4C537AED}" destId="{54BAF6FE-903A-4154-8CC9-C920AFD83D7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5A590A-9FE2-4459-920F-866A2D93B2B1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4DBBE1-CD1A-4A87-BE35-6D5A264CB8E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Colour Scheme</a:t>
          </a:r>
        </a:p>
      </dgm:t>
    </dgm:pt>
    <dgm:pt modelId="{87E4153F-4025-4755-BBC1-E70853FBC08E}" type="parTrans" cxnId="{64911ECE-F069-442E-A36C-02426E585D1D}">
      <dgm:prSet/>
      <dgm:spPr/>
      <dgm:t>
        <a:bodyPr/>
        <a:lstStyle/>
        <a:p>
          <a:endParaRPr lang="en-US"/>
        </a:p>
      </dgm:t>
    </dgm:pt>
    <dgm:pt modelId="{C43E47F4-69E2-49AF-812F-D460BABC112D}" type="sibTrans" cxnId="{64911ECE-F069-442E-A36C-02426E585D1D}">
      <dgm:prSet/>
      <dgm:spPr/>
      <dgm:t>
        <a:bodyPr/>
        <a:lstStyle/>
        <a:p>
          <a:endParaRPr lang="en-US"/>
        </a:p>
      </dgm:t>
    </dgm:pt>
    <dgm:pt modelId="{848EA9C9-63FF-4ACE-B9ED-E29B79F4079B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Attention to colour contrast, cohesion, text sizes and font weights. </a:t>
          </a:r>
        </a:p>
      </dgm:t>
    </dgm:pt>
    <dgm:pt modelId="{98321823-4B45-47E5-8ED1-334A5F8F3567}" type="parTrans" cxnId="{26AAAABD-22AD-4762-8CE5-9E16AE7CB4D6}">
      <dgm:prSet/>
      <dgm:spPr/>
      <dgm:t>
        <a:bodyPr/>
        <a:lstStyle/>
        <a:p>
          <a:endParaRPr lang="en-US"/>
        </a:p>
      </dgm:t>
    </dgm:pt>
    <dgm:pt modelId="{C1C6749B-5298-4AF1-BA90-D7C843C0F400}" type="sibTrans" cxnId="{26AAAABD-22AD-4762-8CE5-9E16AE7CB4D6}">
      <dgm:prSet/>
      <dgm:spPr/>
      <dgm:t>
        <a:bodyPr/>
        <a:lstStyle/>
        <a:p>
          <a:endParaRPr lang="en-US"/>
        </a:p>
      </dgm:t>
    </dgm:pt>
    <dgm:pt modelId="{240E6DC1-EE91-47D8-AA31-7EC8E429F24E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Aligning with the WCAG standards.</a:t>
          </a:r>
          <a:endParaRPr lang="en-GB">
            <a:latin typeface="Calibri"/>
            <a:cs typeface="Calibri"/>
          </a:endParaRPr>
        </a:p>
      </dgm:t>
    </dgm:pt>
    <dgm:pt modelId="{2BD3EA2D-9209-47A0-9478-73BBB63F6ADC}" type="parTrans" cxnId="{AA3CF604-9058-420D-B7AB-C46CE281F355}">
      <dgm:prSet/>
      <dgm:spPr/>
    </dgm:pt>
    <dgm:pt modelId="{F46A6F49-7A8D-477E-9CDB-657954D2F4F4}" type="sibTrans" cxnId="{AA3CF604-9058-420D-B7AB-C46CE281F355}">
      <dgm:prSet/>
      <dgm:spPr/>
      <dgm:t>
        <a:bodyPr/>
        <a:lstStyle/>
        <a:p>
          <a:endParaRPr lang="en-US"/>
        </a:p>
      </dgm:t>
    </dgm:pt>
    <dgm:pt modelId="{49E86D19-28B5-492B-A494-40D079034FAF}" type="pres">
      <dgm:prSet presAssocID="{945A590A-9FE2-4459-920F-866A2D93B2B1}" presName="linear" presStyleCnt="0">
        <dgm:presLayoutVars>
          <dgm:animLvl val="lvl"/>
          <dgm:resizeHandles val="exact"/>
        </dgm:presLayoutVars>
      </dgm:prSet>
      <dgm:spPr/>
    </dgm:pt>
    <dgm:pt modelId="{0D6E5B35-4721-41E0-A325-5020A5EC0C7B}" type="pres">
      <dgm:prSet presAssocID="{0D4DBBE1-CD1A-4A87-BE35-6D5A264CB8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CA635C5-FD18-4159-A773-A7D9BB25F755}" type="pres">
      <dgm:prSet presAssocID="{0D4DBBE1-CD1A-4A87-BE35-6D5A264CB8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A3CF604-9058-420D-B7AB-C46CE281F355}" srcId="{0D4DBBE1-CD1A-4A87-BE35-6D5A264CB8E7}" destId="{240E6DC1-EE91-47D8-AA31-7EC8E429F24E}" srcOrd="1" destOrd="0" parTransId="{2BD3EA2D-9209-47A0-9478-73BBB63F6ADC}" sibTransId="{F46A6F49-7A8D-477E-9CDB-657954D2F4F4}"/>
    <dgm:cxn modelId="{63F01820-3A16-48CD-AAB5-4EEA50CCF339}" type="presOf" srcId="{945A590A-9FE2-4459-920F-866A2D93B2B1}" destId="{49E86D19-28B5-492B-A494-40D079034FAF}" srcOrd="0" destOrd="0" presId="urn:microsoft.com/office/officeart/2005/8/layout/vList2"/>
    <dgm:cxn modelId="{3D87B03A-5FA0-42A7-8B49-9C74BE6647C8}" type="presOf" srcId="{0D4DBBE1-CD1A-4A87-BE35-6D5A264CB8E7}" destId="{0D6E5B35-4721-41E0-A325-5020A5EC0C7B}" srcOrd="0" destOrd="0" presId="urn:microsoft.com/office/officeart/2005/8/layout/vList2"/>
    <dgm:cxn modelId="{26AAAABD-22AD-4762-8CE5-9E16AE7CB4D6}" srcId="{0D4DBBE1-CD1A-4A87-BE35-6D5A264CB8E7}" destId="{848EA9C9-63FF-4ACE-B9ED-E29B79F4079B}" srcOrd="0" destOrd="0" parTransId="{98321823-4B45-47E5-8ED1-334A5F8F3567}" sibTransId="{C1C6749B-5298-4AF1-BA90-D7C843C0F400}"/>
    <dgm:cxn modelId="{BCF55AC3-85CB-4258-97E4-CE0987711C23}" type="presOf" srcId="{848EA9C9-63FF-4ACE-B9ED-E29B79F4079B}" destId="{3CA635C5-FD18-4159-A773-A7D9BB25F755}" srcOrd="0" destOrd="0" presId="urn:microsoft.com/office/officeart/2005/8/layout/vList2"/>
    <dgm:cxn modelId="{64911ECE-F069-442E-A36C-02426E585D1D}" srcId="{945A590A-9FE2-4459-920F-866A2D93B2B1}" destId="{0D4DBBE1-CD1A-4A87-BE35-6D5A264CB8E7}" srcOrd="0" destOrd="0" parTransId="{87E4153F-4025-4755-BBC1-E70853FBC08E}" sibTransId="{C43E47F4-69E2-49AF-812F-D460BABC112D}"/>
    <dgm:cxn modelId="{3F76B4DF-5D30-4552-AA15-2D0C6A030874}" type="presOf" srcId="{240E6DC1-EE91-47D8-AA31-7EC8E429F24E}" destId="{3CA635C5-FD18-4159-A773-A7D9BB25F755}" srcOrd="0" destOrd="1" presId="urn:microsoft.com/office/officeart/2005/8/layout/vList2"/>
    <dgm:cxn modelId="{F4EF2B85-C10F-4BCF-B314-7EC0BB5A68E4}" type="presParOf" srcId="{49E86D19-28B5-492B-A494-40D079034FAF}" destId="{0D6E5B35-4721-41E0-A325-5020A5EC0C7B}" srcOrd="0" destOrd="0" presId="urn:microsoft.com/office/officeart/2005/8/layout/vList2"/>
    <dgm:cxn modelId="{9DC956CC-ECB0-4BDD-A0DA-BDD89F9A987E}" type="presParOf" srcId="{49E86D19-28B5-492B-A494-40D079034FAF}" destId="{3CA635C5-FD18-4159-A773-A7D9BB25F75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5A590A-9FE2-4459-920F-866A2D93B2B1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4DBBE1-CD1A-4A87-BE35-6D5A264CB8E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User Flow</a:t>
          </a:r>
        </a:p>
      </dgm:t>
    </dgm:pt>
    <dgm:pt modelId="{87E4153F-4025-4755-BBC1-E70853FBC08E}" type="parTrans" cxnId="{64911ECE-F069-442E-A36C-02426E585D1D}">
      <dgm:prSet/>
      <dgm:spPr/>
      <dgm:t>
        <a:bodyPr/>
        <a:lstStyle/>
        <a:p>
          <a:endParaRPr lang="en-US"/>
        </a:p>
      </dgm:t>
    </dgm:pt>
    <dgm:pt modelId="{C43E47F4-69E2-49AF-812F-D460BABC112D}" type="sibTrans" cxnId="{64911ECE-F069-442E-A36C-02426E585D1D}">
      <dgm:prSet/>
      <dgm:spPr/>
      <dgm:t>
        <a:bodyPr/>
        <a:lstStyle/>
        <a:p>
          <a:endParaRPr lang="en-US"/>
        </a:p>
      </dgm:t>
    </dgm:pt>
    <dgm:pt modelId="{848EA9C9-63FF-4ACE-B9ED-E29B79F4079B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A seamless experience for users with distinct roles. </a:t>
          </a:r>
        </a:p>
      </dgm:t>
    </dgm:pt>
    <dgm:pt modelId="{98321823-4B45-47E5-8ED1-334A5F8F3567}" type="parTrans" cxnId="{26AAAABD-22AD-4762-8CE5-9E16AE7CB4D6}">
      <dgm:prSet/>
      <dgm:spPr/>
      <dgm:t>
        <a:bodyPr/>
        <a:lstStyle/>
        <a:p>
          <a:endParaRPr lang="en-US"/>
        </a:p>
      </dgm:t>
    </dgm:pt>
    <dgm:pt modelId="{C1C6749B-5298-4AF1-BA90-D7C843C0F400}" type="sibTrans" cxnId="{26AAAABD-22AD-4762-8CE5-9E16AE7CB4D6}">
      <dgm:prSet/>
      <dgm:spPr/>
      <dgm:t>
        <a:bodyPr/>
        <a:lstStyle/>
        <a:p>
          <a:endParaRPr lang="en-US"/>
        </a:p>
      </dgm:t>
    </dgm:pt>
    <dgm:pt modelId="{D6DEBA17-043C-430D-9873-709FCF88721F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Efficient access to the features they need.</a:t>
          </a:r>
          <a:endParaRPr lang="en-GB">
            <a:latin typeface="Calibri"/>
            <a:cs typeface="Calibri"/>
          </a:endParaRPr>
        </a:p>
      </dgm:t>
    </dgm:pt>
    <dgm:pt modelId="{E117C76F-41A6-491C-9368-AB77BFA3BB10}" type="parTrans" cxnId="{4D1D3AC1-A312-4BDC-9D27-A839A7105F9A}">
      <dgm:prSet/>
      <dgm:spPr/>
    </dgm:pt>
    <dgm:pt modelId="{014E4F21-CD88-49EA-9441-E7FA8D71B891}" type="sibTrans" cxnId="{4D1D3AC1-A312-4BDC-9D27-A839A7105F9A}">
      <dgm:prSet/>
      <dgm:spPr/>
    </dgm:pt>
    <dgm:pt modelId="{D19E41FC-1971-4089-9197-ADD40F4FBC45}" type="pres">
      <dgm:prSet presAssocID="{945A590A-9FE2-4459-920F-866A2D93B2B1}" presName="linear" presStyleCnt="0">
        <dgm:presLayoutVars>
          <dgm:animLvl val="lvl"/>
          <dgm:resizeHandles val="exact"/>
        </dgm:presLayoutVars>
      </dgm:prSet>
      <dgm:spPr/>
    </dgm:pt>
    <dgm:pt modelId="{315448CB-913B-4B81-BDBE-D4C4B6C6F7BD}" type="pres">
      <dgm:prSet presAssocID="{0D4DBBE1-CD1A-4A87-BE35-6D5A264CB8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52976CE-09F3-4FE2-89DC-550842794F1F}" type="pres">
      <dgm:prSet presAssocID="{0D4DBBE1-CD1A-4A87-BE35-6D5A264CB8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2B1C125-00C6-4ED7-AA93-F66CBDFB547A}" type="presOf" srcId="{945A590A-9FE2-4459-920F-866A2D93B2B1}" destId="{D19E41FC-1971-4089-9197-ADD40F4FBC45}" srcOrd="0" destOrd="0" presId="urn:microsoft.com/office/officeart/2005/8/layout/vList2"/>
    <dgm:cxn modelId="{B9359F4F-05D2-41E4-9EDD-9E26EBFBCFBC}" type="presOf" srcId="{0D4DBBE1-CD1A-4A87-BE35-6D5A264CB8E7}" destId="{315448CB-913B-4B81-BDBE-D4C4B6C6F7BD}" srcOrd="0" destOrd="0" presId="urn:microsoft.com/office/officeart/2005/8/layout/vList2"/>
    <dgm:cxn modelId="{24686479-2F0F-4983-B2CC-4077A0AF76AB}" type="presOf" srcId="{848EA9C9-63FF-4ACE-B9ED-E29B79F4079B}" destId="{A52976CE-09F3-4FE2-89DC-550842794F1F}" srcOrd="0" destOrd="0" presId="urn:microsoft.com/office/officeart/2005/8/layout/vList2"/>
    <dgm:cxn modelId="{2FB8C4A5-4B9B-4EEB-B50E-291F10C4BAD5}" type="presOf" srcId="{D6DEBA17-043C-430D-9873-709FCF88721F}" destId="{A52976CE-09F3-4FE2-89DC-550842794F1F}" srcOrd="0" destOrd="1" presId="urn:microsoft.com/office/officeart/2005/8/layout/vList2"/>
    <dgm:cxn modelId="{26AAAABD-22AD-4762-8CE5-9E16AE7CB4D6}" srcId="{0D4DBBE1-CD1A-4A87-BE35-6D5A264CB8E7}" destId="{848EA9C9-63FF-4ACE-B9ED-E29B79F4079B}" srcOrd="0" destOrd="0" parTransId="{98321823-4B45-47E5-8ED1-334A5F8F3567}" sibTransId="{C1C6749B-5298-4AF1-BA90-D7C843C0F400}"/>
    <dgm:cxn modelId="{4D1D3AC1-A312-4BDC-9D27-A839A7105F9A}" srcId="{0D4DBBE1-CD1A-4A87-BE35-6D5A264CB8E7}" destId="{D6DEBA17-043C-430D-9873-709FCF88721F}" srcOrd="1" destOrd="0" parTransId="{E117C76F-41A6-491C-9368-AB77BFA3BB10}" sibTransId="{014E4F21-CD88-49EA-9441-E7FA8D71B891}"/>
    <dgm:cxn modelId="{64911ECE-F069-442E-A36C-02426E585D1D}" srcId="{945A590A-9FE2-4459-920F-866A2D93B2B1}" destId="{0D4DBBE1-CD1A-4A87-BE35-6D5A264CB8E7}" srcOrd="0" destOrd="0" parTransId="{87E4153F-4025-4755-BBC1-E70853FBC08E}" sibTransId="{C43E47F4-69E2-49AF-812F-D460BABC112D}"/>
    <dgm:cxn modelId="{834A1EAA-6915-4245-B95D-99A92F39C7C7}" type="presParOf" srcId="{D19E41FC-1971-4089-9197-ADD40F4FBC45}" destId="{315448CB-913B-4B81-BDBE-D4C4B6C6F7BD}" srcOrd="0" destOrd="0" presId="urn:microsoft.com/office/officeart/2005/8/layout/vList2"/>
    <dgm:cxn modelId="{9207DC71-F753-4113-A881-C4395CCF9C84}" type="presParOf" srcId="{D19E41FC-1971-4089-9197-ADD40F4FBC45}" destId="{A52976CE-09F3-4FE2-89DC-550842794F1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5A590A-9FE2-4459-920F-866A2D93B2B1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4DBBE1-CD1A-4A87-BE35-6D5A264CB8E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Navigation</a:t>
          </a:r>
        </a:p>
      </dgm:t>
    </dgm:pt>
    <dgm:pt modelId="{87E4153F-4025-4755-BBC1-E70853FBC08E}" type="parTrans" cxnId="{64911ECE-F069-442E-A36C-02426E585D1D}">
      <dgm:prSet/>
      <dgm:spPr/>
      <dgm:t>
        <a:bodyPr/>
        <a:lstStyle/>
        <a:p>
          <a:endParaRPr lang="en-US"/>
        </a:p>
      </dgm:t>
    </dgm:pt>
    <dgm:pt modelId="{C43E47F4-69E2-49AF-812F-D460BABC112D}" type="sibTrans" cxnId="{64911ECE-F069-442E-A36C-02426E585D1D}">
      <dgm:prSet/>
      <dgm:spPr/>
      <dgm:t>
        <a:bodyPr/>
        <a:lstStyle/>
        <a:p>
          <a:endParaRPr lang="en-US"/>
        </a:p>
      </dgm:t>
    </dgm:pt>
    <dgm:pt modelId="{848EA9C9-63FF-4ACE-B9ED-E29B79F4079B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Top navigation bar, dropdown menus, back button, and strategically placed buttons and links</a:t>
          </a:r>
        </a:p>
      </dgm:t>
    </dgm:pt>
    <dgm:pt modelId="{98321823-4B45-47E5-8ED1-334A5F8F3567}" type="parTrans" cxnId="{26AAAABD-22AD-4762-8CE5-9E16AE7CB4D6}">
      <dgm:prSet/>
      <dgm:spPr/>
      <dgm:t>
        <a:bodyPr/>
        <a:lstStyle/>
        <a:p>
          <a:endParaRPr lang="en-US"/>
        </a:p>
      </dgm:t>
    </dgm:pt>
    <dgm:pt modelId="{C1C6749B-5298-4AF1-BA90-D7C843C0F400}" type="sibTrans" cxnId="{26AAAABD-22AD-4762-8CE5-9E16AE7CB4D6}">
      <dgm:prSet/>
      <dgm:spPr/>
      <dgm:t>
        <a:bodyPr/>
        <a:lstStyle/>
        <a:p>
          <a:endParaRPr lang="en-US"/>
        </a:p>
      </dgm:t>
    </dgm:pt>
    <dgm:pt modelId="{024C5164-6F1D-4FE5-9B76-000AD795E42B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Utilising the system's features with ease and efficiency.</a:t>
          </a:r>
          <a:endParaRPr lang="en-GB">
            <a:latin typeface="Calibri"/>
            <a:cs typeface="Calibri"/>
          </a:endParaRPr>
        </a:p>
      </dgm:t>
    </dgm:pt>
    <dgm:pt modelId="{6383C324-4C3C-4C61-BE3F-ABF711F48EA9}" type="parTrans" cxnId="{A93490DB-4FDC-455B-AD19-BA9D64CB1F04}">
      <dgm:prSet/>
      <dgm:spPr/>
    </dgm:pt>
    <dgm:pt modelId="{8A826698-A85E-4AD0-836B-279FA5CB423B}" type="sibTrans" cxnId="{A93490DB-4FDC-455B-AD19-BA9D64CB1F04}">
      <dgm:prSet/>
      <dgm:spPr/>
    </dgm:pt>
    <dgm:pt modelId="{7A16CE0A-4120-4F30-924E-163E0FCB5FDE}" type="pres">
      <dgm:prSet presAssocID="{945A590A-9FE2-4459-920F-866A2D93B2B1}" presName="linear" presStyleCnt="0">
        <dgm:presLayoutVars>
          <dgm:animLvl val="lvl"/>
          <dgm:resizeHandles val="exact"/>
        </dgm:presLayoutVars>
      </dgm:prSet>
      <dgm:spPr/>
    </dgm:pt>
    <dgm:pt modelId="{A291E73F-3026-46DD-BE0F-DD5AD698C446}" type="pres">
      <dgm:prSet presAssocID="{0D4DBBE1-CD1A-4A87-BE35-6D5A264CB8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4FEF3A9-419E-46EB-BBF9-9A4C1878357D}" type="pres">
      <dgm:prSet presAssocID="{0D4DBBE1-CD1A-4A87-BE35-6D5A264CB8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077F028-EA65-4696-891A-894445289665}" type="presOf" srcId="{0D4DBBE1-CD1A-4A87-BE35-6D5A264CB8E7}" destId="{A291E73F-3026-46DD-BE0F-DD5AD698C446}" srcOrd="0" destOrd="0" presId="urn:microsoft.com/office/officeart/2005/8/layout/vList2"/>
    <dgm:cxn modelId="{28C16567-DE8E-45C6-9F3F-3466181FDC71}" type="presOf" srcId="{848EA9C9-63FF-4ACE-B9ED-E29B79F4079B}" destId="{54FEF3A9-419E-46EB-BBF9-9A4C1878357D}" srcOrd="0" destOrd="0" presId="urn:microsoft.com/office/officeart/2005/8/layout/vList2"/>
    <dgm:cxn modelId="{6F7C175A-A5C3-4748-9120-E5DC80A9CF72}" type="presOf" srcId="{024C5164-6F1D-4FE5-9B76-000AD795E42B}" destId="{54FEF3A9-419E-46EB-BBF9-9A4C1878357D}" srcOrd="0" destOrd="1" presId="urn:microsoft.com/office/officeart/2005/8/layout/vList2"/>
    <dgm:cxn modelId="{3F553A8F-8842-455A-9B68-81965AAAF068}" type="presOf" srcId="{945A590A-9FE2-4459-920F-866A2D93B2B1}" destId="{7A16CE0A-4120-4F30-924E-163E0FCB5FDE}" srcOrd="0" destOrd="0" presId="urn:microsoft.com/office/officeart/2005/8/layout/vList2"/>
    <dgm:cxn modelId="{26AAAABD-22AD-4762-8CE5-9E16AE7CB4D6}" srcId="{0D4DBBE1-CD1A-4A87-BE35-6D5A264CB8E7}" destId="{848EA9C9-63FF-4ACE-B9ED-E29B79F4079B}" srcOrd="0" destOrd="0" parTransId="{98321823-4B45-47E5-8ED1-334A5F8F3567}" sibTransId="{C1C6749B-5298-4AF1-BA90-D7C843C0F400}"/>
    <dgm:cxn modelId="{64911ECE-F069-442E-A36C-02426E585D1D}" srcId="{945A590A-9FE2-4459-920F-866A2D93B2B1}" destId="{0D4DBBE1-CD1A-4A87-BE35-6D5A264CB8E7}" srcOrd="0" destOrd="0" parTransId="{87E4153F-4025-4755-BBC1-E70853FBC08E}" sibTransId="{C43E47F4-69E2-49AF-812F-D460BABC112D}"/>
    <dgm:cxn modelId="{A93490DB-4FDC-455B-AD19-BA9D64CB1F04}" srcId="{0D4DBBE1-CD1A-4A87-BE35-6D5A264CB8E7}" destId="{024C5164-6F1D-4FE5-9B76-000AD795E42B}" srcOrd="1" destOrd="0" parTransId="{6383C324-4C3C-4C61-BE3F-ABF711F48EA9}" sibTransId="{8A826698-A85E-4AD0-836B-279FA5CB423B}"/>
    <dgm:cxn modelId="{99324279-90AD-4FB9-BC03-8D8C046E7B1B}" type="presParOf" srcId="{7A16CE0A-4120-4F30-924E-163E0FCB5FDE}" destId="{A291E73F-3026-46DD-BE0F-DD5AD698C446}" srcOrd="0" destOrd="0" presId="urn:microsoft.com/office/officeart/2005/8/layout/vList2"/>
    <dgm:cxn modelId="{0877FCCE-AB8F-45A3-BB90-5DC4F39D0474}" type="presParOf" srcId="{7A16CE0A-4120-4F30-924E-163E0FCB5FDE}" destId="{54FEF3A9-419E-46EB-BBF9-9A4C1878357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5A590A-9FE2-4459-920F-866A2D93B2B1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4DBBE1-CD1A-4A87-BE35-6D5A264CB8E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Overall Interface Layout</a:t>
          </a:r>
        </a:p>
      </dgm:t>
    </dgm:pt>
    <dgm:pt modelId="{87E4153F-4025-4755-BBC1-E70853FBC08E}" type="parTrans" cxnId="{64911ECE-F069-442E-A36C-02426E585D1D}">
      <dgm:prSet/>
      <dgm:spPr/>
      <dgm:t>
        <a:bodyPr/>
        <a:lstStyle/>
        <a:p>
          <a:endParaRPr lang="en-US"/>
        </a:p>
      </dgm:t>
    </dgm:pt>
    <dgm:pt modelId="{C43E47F4-69E2-49AF-812F-D460BABC112D}" type="sibTrans" cxnId="{64911ECE-F069-442E-A36C-02426E585D1D}">
      <dgm:prSet/>
      <dgm:spPr/>
      <dgm:t>
        <a:bodyPr/>
        <a:lstStyle/>
        <a:p>
          <a:endParaRPr lang="en-US"/>
        </a:p>
      </dgm:t>
    </dgm:pt>
    <dgm:pt modelId="{848EA9C9-63FF-4ACE-B9ED-E29B79F4079B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Header, main content area, and footer</a:t>
          </a:r>
        </a:p>
      </dgm:t>
    </dgm:pt>
    <dgm:pt modelId="{98321823-4B45-47E5-8ED1-334A5F8F3567}" type="parTrans" cxnId="{26AAAABD-22AD-4762-8CE5-9E16AE7CB4D6}">
      <dgm:prSet/>
      <dgm:spPr/>
      <dgm:t>
        <a:bodyPr/>
        <a:lstStyle/>
        <a:p>
          <a:endParaRPr lang="en-US"/>
        </a:p>
      </dgm:t>
    </dgm:pt>
    <dgm:pt modelId="{C1C6749B-5298-4AF1-BA90-D7C843C0F400}" type="sibTrans" cxnId="{26AAAABD-22AD-4762-8CE5-9E16AE7CB4D6}">
      <dgm:prSet/>
      <dgm:spPr/>
      <dgm:t>
        <a:bodyPr/>
        <a:lstStyle/>
        <a:p>
          <a:endParaRPr lang="en-US"/>
        </a:p>
      </dgm:t>
    </dgm:pt>
    <dgm:pt modelId="{D6DEBA17-043C-430D-9873-709FCF88721F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Following a structured and user-friendly design.</a:t>
          </a:r>
        </a:p>
      </dgm:t>
    </dgm:pt>
    <dgm:pt modelId="{E117C76F-41A6-491C-9368-AB77BFA3BB10}" type="parTrans" cxnId="{4D1D3AC1-A312-4BDC-9D27-A839A7105F9A}">
      <dgm:prSet/>
      <dgm:spPr/>
    </dgm:pt>
    <dgm:pt modelId="{014E4F21-CD88-49EA-9441-E7FA8D71B891}" type="sibTrans" cxnId="{4D1D3AC1-A312-4BDC-9D27-A839A7105F9A}">
      <dgm:prSet/>
      <dgm:spPr/>
    </dgm:pt>
    <dgm:pt modelId="{66EC15AE-CB98-492F-BE5B-AA7795A8796E}" type="pres">
      <dgm:prSet presAssocID="{945A590A-9FE2-4459-920F-866A2D93B2B1}" presName="linear" presStyleCnt="0">
        <dgm:presLayoutVars>
          <dgm:animLvl val="lvl"/>
          <dgm:resizeHandles val="exact"/>
        </dgm:presLayoutVars>
      </dgm:prSet>
      <dgm:spPr/>
    </dgm:pt>
    <dgm:pt modelId="{D3A2C875-60A9-4766-B34B-5833717AA119}" type="pres">
      <dgm:prSet presAssocID="{0D4DBBE1-CD1A-4A87-BE35-6D5A264CB8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031B35-0AD4-4F6A-85EF-F9AF7760DA15}" type="pres">
      <dgm:prSet presAssocID="{0D4DBBE1-CD1A-4A87-BE35-6D5A264CB8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AC0693B-C310-44A7-8B85-759C1B5A3C7E}" type="presOf" srcId="{945A590A-9FE2-4459-920F-866A2D93B2B1}" destId="{66EC15AE-CB98-492F-BE5B-AA7795A8796E}" srcOrd="0" destOrd="0" presId="urn:microsoft.com/office/officeart/2005/8/layout/vList2"/>
    <dgm:cxn modelId="{3DFB8A43-CC41-46EF-A3E2-C86C77BC54BF}" type="presOf" srcId="{0D4DBBE1-CD1A-4A87-BE35-6D5A264CB8E7}" destId="{D3A2C875-60A9-4766-B34B-5833717AA119}" srcOrd="0" destOrd="0" presId="urn:microsoft.com/office/officeart/2005/8/layout/vList2"/>
    <dgm:cxn modelId="{44A3BE6E-F433-49D9-92EF-971DCB4D0C1A}" type="presOf" srcId="{D6DEBA17-043C-430D-9873-709FCF88721F}" destId="{E1031B35-0AD4-4F6A-85EF-F9AF7760DA15}" srcOrd="0" destOrd="1" presId="urn:microsoft.com/office/officeart/2005/8/layout/vList2"/>
    <dgm:cxn modelId="{26AAAABD-22AD-4762-8CE5-9E16AE7CB4D6}" srcId="{0D4DBBE1-CD1A-4A87-BE35-6D5A264CB8E7}" destId="{848EA9C9-63FF-4ACE-B9ED-E29B79F4079B}" srcOrd="0" destOrd="0" parTransId="{98321823-4B45-47E5-8ED1-334A5F8F3567}" sibTransId="{C1C6749B-5298-4AF1-BA90-D7C843C0F400}"/>
    <dgm:cxn modelId="{4D1D3AC1-A312-4BDC-9D27-A839A7105F9A}" srcId="{0D4DBBE1-CD1A-4A87-BE35-6D5A264CB8E7}" destId="{D6DEBA17-043C-430D-9873-709FCF88721F}" srcOrd="1" destOrd="0" parTransId="{E117C76F-41A6-491C-9368-AB77BFA3BB10}" sibTransId="{014E4F21-CD88-49EA-9441-E7FA8D71B891}"/>
    <dgm:cxn modelId="{64911ECE-F069-442E-A36C-02426E585D1D}" srcId="{945A590A-9FE2-4459-920F-866A2D93B2B1}" destId="{0D4DBBE1-CD1A-4A87-BE35-6D5A264CB8E7}" srcOrd="0" destOrd="0" parTransId="{87E4153F-4025-4755-BBC1-E70853FBC08E}" sibTransId="{C43E47F4-69E2-49AF-812F-D460BABC112D}"/>
    <dgm:cxn modelId="{C021D1FA-6FCA-4F28-BFEF-D341AE305E5A}" type="presOf" srcId="{848EA9C9-63FF-4ACE-B9ED-E29B79F4079B}" destId="{E1031B35-0AD4-4F6A-85EF-F9AF7760DA15}" srcOrd="0" destOrd="0" presId="urn:microsoft.com/office/officeart/2005/8/layout/vList2"/>
    <dgm:cxn modelId="{7CBC5358-5C20-4D65-9A15-2AF83DDAFC15}" type="presParOf" srcId="{66EC15AE-CB98-492F-BE5B-AA7795A8796E}" destId="{D3A2C875-60A9-4766-B34B-5833717AA119}" srcOrd="0" destOrd="0" presId="urn:microsoft.com/office/officeart/2005/8/layout/vList2"/>
    <dgm:cxn modelId="{F800BCA0-6872-4C3B-A032-A08A5444714D}" type="presParOf" srcId="{66EC15AE-CB98-492F-BE5B-AA7795A8796E}" destId="{E1031B35-0AD4-4F6A-85EF-F9AF7760DA1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57B20-9470-49C2-8696-09299743AEDB}">
      <dsp:nvSpPr>
        <dsp:cNvPr id="0" name=""/>
        <dsp:cNvSpPr/>
      </dsp:nvSpPr>
      <dsp:spPr>
        <a:xfrm>
          <a:off x="3175" y="347615"/>
          <a:ext cx="415983" cy="4159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F6A1C-57FB-4F71-AFE4-1ADA7369DBB8}">
      <dsp:nvSpPr>
        <dsp:cNvPr id="0" name=""/>
        <dsp:cNvSpPr/>
      </dsp:nvSpPr>
      <dsp:spPr>
        <a:xfrm>
          <a:off x="3175" y="863886"/>
          <a:ext cx="1188525" cy="173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latin typeface="Calibri"/>
              <a:cs typeface="Calibri Light"/>
            </a:rPr>
            <a:t>Solution</a:t>
          </a:r>
          <a:r>
            <a:rPr lang="en-US" sz="1400" b="0" kern="1200">
              <a:latin typeface="Calibri"/>
              <a:cs typeface="Calibri Light"/>
            </a:rPr>
            <a:t>:</a:t>
          </a:r>
          <a:br>
            <a:rPr lang="en-US" sz="1400" b="0" kern="1200">
              <a:latin typeface="Calibri"/>
              <a:cs typeface="Calibri Light"/>
            </a:rPr>
          </a:br>
          <a:br>
            <a:rPr lang="en-US" sz="1400" b="0" kern="1200">
              <a:latin typeface="Calibri"/>
              <a:cs typeface="Calibri Light"/>
            </a:rPr>
          </a:br>
          <a:r>
            <a:rPr lang="en-US" sz="1400" b="0" kern="1200" err="1">
              <a:latin typeface="Calibri"/>
              <a:cs typeface="Calibri Light"/>
            </a:rPr>
            <a:t>Waikirikiri</a:t>
          </a:r>
          <a:r>
            <a:rPr lang="en-US" sz="1400" b="0" kern="1200">
              <a:latin typeface="Calibri"/>
              <a:cs typeface="Calibri Light"/>
            </a:rPr>
            <a:t> Swim Centre Management System</a:t>
          </a:r>
        </a:p>
      </dsp:txBody>
      <dsp:txXfrm>
        <a:off x="3175" y="863886"/>
        <a:ext cx="1188525" cy="1738494"/>
      </dsp:txXfrm>
    </dsp:sp>
    <dsp:sp modelId="{D6567187-0850-4444-BF55-5FAA81624A61}">
      <dsp:nvSpPr>
        <dsp:cNvPr id="0" name=""/>
        <dsp:cNvSpPr/>
      </dsp:nvSpPr>
      <dsp:spPr>
        <a:xfrm>
          <a:off x="3175" y="2649026"/>
          <a:ext cx="1188525" cy="3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02487-2980-420C-8C82-7290A5DFF98B}">
      <dsp:nvSpPr>
        <dsp:cNvPr id="0" name=""/>
        <dsp:cNvSpPr/>
      </dsp:nvSpPr>
      <dsp:spPr>
        <a:xfrm>
          <a:off x="1399693" y="347615"/>
          <a:ext cx="415983" cy="415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C6F6-A7DA-4F6F-8941-AE73D1F80BC9}">
      <dsp:nvSpPr>
        <dsp:cNvPr id="0" name=""/>
        <dsp:cNvSpPr/>
      </dsp:nvSpPr>
      <dsp:spPr>
        <a:xfrm>
          <a:off x="1399693" y="863886"/>
          <a:ext cx="1188525" cy="173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latin typeface="Calibri"/>
              <a:cs typeface="Calibri"/>
            </a:rPr>
            <a:t>Presenters: </a:t>
          </a:r>
          <a:br>
            <a:rPr lang="en-US" sz="1400" b="0" kern="1200">
              <a:latin typeface="Calibri"/>
              <a:cs typeface="Calibri"/>
            </a:rPr>
          </a:b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Dora Wang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 err="1">
              <a:latin typeface="Calibri"/>
              <a:cs typeface="Calibri"/>
            </a:rPr>
            <a:t>Fangxin</a:t>
          </a:r>
          <a:r>
            <a:rPr lang="en-US" sz="1400" b="0" kern="1200">
              <a:latin typeface="Calibri"/>
              <a:cs typeface="Calibri"/>
            </a:rPr>
            <a:t> Tang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Nay Xie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Shulin Zhao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Simon Eccleston</a:t>
          </a:r>
          <a:endParaRPr lang="en-GB" sz="1400" b="1" kern="1200">
            <a:latin typeface="Calibri"/>
            <a:cs typeface="Calibri"/>
          </a:endParaRPr>
        </a:p>
      </dsp:txBody>
      <dsp:txXfrm>
        <a:off x="1399693" y="863886"/>
        <a:ext cx="1188525" cy="1738494"/>
      </dsp:txXfrm>
    </dsp:sp>
    <dsp:sp modelId="{CBA94723-A53F-4777-A0A6-97A57748EBD2}">
      <dsp:nvSpPr>
        <dsp:cNvPr id="0" name=""/>
        <dsp:cNvSpPr/>
      </dsp:nvSpPr>
      <dsp:spPr>
        <a:xfrm>
          <a:off x="1399693" y="2649026"/>
          <a:ext cx="1188525" cy="3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8E448-4E8B-4FB7-8507-97F16CED8FA6}">
      <dsp:nvSpPr>
        <dsp:cNvPr id="0" name=""/>
        <dsp:cNvSpPr/>
      </dsp:nvSpPr>
      <dsp:spPr>
        <a:xfrm>
          <a:off x="2796211" y="347615"/>
          <a:ext cx="415983" cy="4159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3591D-7E22-4CC1-AF20-B71C86050700}">
      <dsp:nvSpPr>
        <dsp:cNvPr id="0" name=""/>
        <dsp:cNvSpPr/>
      </dsp:nvSpPr>
      <dsp:spPr>
        <a:xfrm>
          <a:off x="2796211" y="863886"/>
          <a:ext cx="1188525" cy="173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latin typeface="Calibri"/>
              <a:cs typeface="Calibri"/>
            </a:rPr>
            <a:t>Agenda:</a:t>
          </a:r>
          <a:br>
            <a:rPr lang="en-US" sz="1400" b="0" kern="1200">
              <a:latin typeface="Calibri"/>
              <a:cs typeface="Calibri"/>
            </a:rPr>
          </a:b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- The Problem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- User Story </a:t>
          </a:r>
          <a:r>
            <a:rPr lang="en-US" sz="1400" b="0" kern="1200" err="1">
              <a:latin typeface="Calibri"/>
              <a:cs typeface="Calibri"/>
            </a:rPr>
            <a:t>Prioritisation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- The Solution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- Deliverables</a:t>
          </a:r>
          <a:br>
            <a:rPr lang="en-US" sz="1400" b="0" kern="1200">
              <a:latin typeface="Calibri"/>
              <a:cs typeface="Calibri"/>
            </a:rPr>
          </a:br>
          <a:r>
            <a:rPr lang="en-US" sz="1400" b="0" kern="1200">
              <a:latin typeface="Calibri"/>
              <a:cs typeface="Calibri"/>
            </a:rPr>
            <a:t>- Retrospective</a:t>
          </a:r>
        </a:p>
      </dsp:txBody>
      <dsp:txXfrm>
        <a:off x="2796211" y="863886"/>
        <a:ext cx="1188525" cy="1738494"/>
      </dsp:txXfrm>
    </dsp:sp>
    <dsp:sp modelId="{E733E493-1C83-4785-9601-C1CC752B4BA8}">
      <dsp:nvSpPr>
        <dsp:cNvPr id="0" name=""/>
        <dsp:cNvSpPr/>
      </dsp:nvSpPr>
      <dsp:spPr>
        <a:xfrm>
          <a:off x="2796211" y="2649026"/>
          <a:ext cx="1188525" cy="3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C7C69-134E-4E70-9F7E-452CED7D9930}">
      <dsp:nvSpPr>
        <dsp:cNvPr id="0" name=""/>
        <dsp:cNvSpPr/>
      </dsp:nvSpPr>
      <dsp:spPr>
        <a:xfrm rot="3682370">
          <a:off x="5559326" y="3421176"/>
          <a:ext cx="908824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908824" y="11557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ED08F-8C7D-401D-BD9E-C02A7FD932FD}">
      <dsp:nvSpPr>
        <dsp:cNvPr id="0" name=""/>
        <dsp:cNvSpPr/>
      </dsp:nvSpPr>
      <dsp:spPr>
        <a:xfrm rot="1312249">
          <a:off x="6058526" y="2766552"/>
          <a:ext cx="649835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649835" y="11557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CA3031-D416-4A04-A217-47CE3A97001B}">
      <dsp:nvSpPr>
        <dsp:cNvPr id="0" name=""/>
        <dsp:cNvSpPr/>
      </dsp:nvSpPr>
      <dsp:spPr>
        <a:xfrm rot="20287751">
          <a:off x="6058526" y="2019130"/>
          <a:ext cx="649835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649835" y="11557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0C2CC-A495-4C86-8426-D57AA53D73A5}">
      <dsp:nvSpPr>
        <dsp:cNvPr id="0" name=""/>
        <dsp:cNvSpPr/>
      </dsp:nvSpPr>
      <dsp:spPr>
        <a:xfrm rot="17997178">
          <a:off x="5573861" y="1345794"/>
          <a:ext cx="963890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963890" y="11557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37FA3-4BBD-43F1-BEEE-CE01392AD90A}">
      <dsp:nvSpPr>
        <dsp:cNvPr id="0" name=""/>
        <dsp:cNvSpPr/>
      </dsp:nvSpPr>
      <dsp:spPr>
        <a:xfrm>
          <a:off x="4553193" y="1505153"/>
          <a:ext cx="1798491" cy="1798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F91F2-7D14-465A-8AB6-535CA6F6160D}">
      <dsp:nvSpPr>
        <dsp:cNvPr id="0" name=""/>
        <dsp:cNvSpPr/>
      </dsp:nvSpPr>
      <dsp:spPr>
        <a:xfrm>
          <a:off x="6044376" y="205"/>
          <a:ext cx="1006809" cy="10068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800" kern="1200">
              <a:latin typeface="Calibri"/>
              <a:cs typeface="Calibri"/>
            </a:rPr>
            <a:t>for All Users</a:t>
          </a:r>
          <a:endParaRPr lang="zh-CN" altLang="en-US" sz="800" kern="1200">
            <a:latin typeface="Calibri"/>
            <a:cs typeface="Calibri"/>
          </a:endParaRPr>
        </a:p>
      </dsp:txBody>
      <dsp:txXfrm>
        <a:off x="6191820" y="147649"/>
        <a:ext cx="711921" cy="711921"/>
      </dsp:txXfrm>
    </dsp:sp>
    <dsp:sp modelId="{480C83F8-A362-4543-8255-7134A756A255}">
      <dsp:nvSpPr>
        <dsp:cNvPr id="0" name=""/>
        <dsp:cNvSpPr/>
      </dsp:nvSpPr>
      <dsp:spPr>
        <a:xfrm>
          <a:off x="7151866" y="205"/>
          <a:ext cx="1510213" cy="1006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Registration</a:t>
          </a:r>
          <a:endParaRPr lang="zh-CN" altLang="en-US" sz="700" kern="1200">
            <a:latin typeface="Calibri"/>
            <a:cs typeface="Calibri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Login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Profile Management - Update</a:t>
          </a:r>
        </a:p>
      </dsp:txBody>
      <dsp:txXfrm>
        <a:off x="7151866" y="205"/>
        <a:ext cx="1510213" cy="1006809"/>
      </dsp:txXfrm>
    </dsp:sp>
    <dsp:sp modelId="{D433815C-4F3E-4DB0-A20D-19595F0D1575}">
      <dsp:nvSpPr>
        <dsp:cNvPr id="0" name=""/>
        <dsp:cNvSpPr/>
      </dsp:nvSpPr>
      <dsp:spPr>
        <a:xfrm>
          <a:off x="6646142" y="1169114"/>
          <a:ext cx="1079094" cy="10790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800" kern="1200">
              <a:latin typeface="Calibri"/>
              <a:cs typeface="Calibri"/>
            </a:rPr>
            <a:t>for Admin/Managers</a:t>
          </a:r>
          <a:endParaRPr lang="zh-CN" altLang="en-US" sz="800" kern="1200">
            <a:latin typeface="Calibri"/>
            <a:cs typeface="Calibri"/>
          </a:endParaRPr>
        </a:p>
      </dsp:txBody>
      <dsp:txXfrm>
        <a:off x="6804172" y="1327144"/>
        <a:ext cx="763034" cy="763034"/>
      </dsp:txXfrm>
    </dsp:sp>
    <dsp:sp modelId="{B23FCEB0-C476-4626-98CD-F9915E7E4F85}">
      <dsp:nvSpPr>
        <dsp:cNvPr id="0" name=""/>
        <dsp:cNvSpPr/>
      </dsp:nvSpPr>
      <dsp:spPr>
        <a:xfrm>
          <a:off x="7833146" y="1169114"/>
          <a:ext cx="1618642" cy="107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Add, Delete, Update Members</a:t>
          </a:r>
          <a:endParaRPr lang="zh-CN" altLang="en-US" sz="700" kern="1200">
            <a:latin typeface="Calibri"/>
            <a:cs typeface="Calibri"/>
          </a:endParaRP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View Schedules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Calibri"/>
              <a:cs typeface="Calibri"/>
            </a:rPr>
            <a:t>Payment Tracking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Calibri"/>
              <a:cs typeface="Calibri"/>
            </a:rPr>
            <a:t>Reports: Attendance, Popularity, Financial</a:t>
          </a:r>
          <a:endParaRPr lang="en-US" altLang="zh-CN" sz="700" kern="1200">
            <a:latin typeface="Calibri"/>
            <a:cs typeface="Calibri"/>
          </a:endParaRP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1200">
              <a:latin typeface="Calibri"/>
              <a:cs typeface="Calibri"/>
            </a:rPr>
            <a:t>Communications: Reminders, </a:t>
          </a:r>
          <a:r>
            <a:rPr lang="en-US" sz="700" kern="1200">
              <a:latin typeface="Calibri"/>
              <a:cs typeface="Calibri"/>
            </a:rPr>
            <a:t>News/Updates</a:t>
          </a:r>
        </a:p>
      </dsp:txBody>
      <dsp:txXfrm>
        <a:off x="7833146" y="1169114"/>
        <a:ext cx="1618642" cy="1079094"/>
      </dsp:txXfrm>
    </dsp:sp>
    <dsp:sp modelId="{06315CEF-F901-4E2A-A1AF-7B907D793754}">
      <dsp:nvSpPr>
        <dsp:cNvPr id="0" name=""/>
        <dsp:cNvSpPr/>
      </dsp:nvSpPr>
      <dsp:spPr>
        <a:xfrm>
          <a:off x="6646142" y="2560588"/>
          <a:ext cx="1079094" cy="10790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>
              <a:latin typeface="Calibri"/>
              <a:cs typeface="Calibri"/>
            </a:rPr>
            <a:t>for Members</a:t>
          </a:r>
        </a:p>
      </dsp:txBody>
      <dsp:txXfrm>
        <a:off x="6804172" y="2718618"/>
        <a:ext cx="763034" cy="763034"/>
      </dsp:txXfrm>
    </dsp:sp>
    <dsp:sp modelId="{A9D99881-AF62-4957-87AB-405A075BE927}">
      <dsp:nvSpPr>
        <dsp:cNvPr id="0" name=""/>
        <dsp:cNvSpPr/>
      </dsp:nvSpPr>
      <dsp:spPr>
        <a:xfrm>
          <a:off x="7833146" y="2560588"/>
          <a:ext cx="1618642" cy="107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Booking System: view schedules, book&amp;cancel classes, pay lesson tuition, view booking history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View Instructor profile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Subscription Details</a:t>
          </a:r>
        </a:p>
      </dsp:txBody>
      <dsp:txXfrm>
        <a:off x="7833146" y="2560588"/>
        <a:ext cx="1618642" cy="1079094"/>
      </dsp:txXfrm>
    </dsp:sp>
    <dsp:sp modelId="{2BF8C270-FD28-443F-8DCD-23DD77B95108}">
      <dsp:nvSpPr>
        <dsp:cNvPr id="0" name=""/>
        <dsp:cNvSpPr/>
      </dsp:nvSpPr>
      <dsp:spPr>
        <a:xfrm>
          <a:off x="5950405" y="3765640"/>
          <a:ext cx="1079094" cy="107909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>
              <a:latin typeface="Calibri"/>
              <a:cs typeface="Calibri"/>
            </a:rPr>
            <a:t>for Instructors</a:t>
          </a:r>
        </a:p>
      </dsp:txBody>
      <dsp:txXfrm>
        <a:off x="6108435" y="3923670"/>
        <a:ext cx="763034" cy="763034"/>
      </dsp:txXfrm>
    </dsp:sp>
    <dsp:sp modelId="{551C921E-55CD-4242-AC00-2D064C25AB7A}">
      <dsp:nvSpPr>
        <dsp:cNvPr id="0" name=""/>
        <dsp:cNvSpPr/>
      </dsp:nvSpPr>
      <dsp:spPr>
        <a:xfrm>
          <a:off x="7137409" y="3765640"/>
          <a:ext cx="1618642" cy="107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View Class Schedules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Lesson Scheduling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>
              <a:latin typeface="Calibri"/>
              <a:cs typeface="Calibri"/>
            </a:rPr>
            <a:t>Booking Infomation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700" kern="1200">
            <a:latin typeface="Calibri"/>
            <a:cs typeface="Calibri"/>
          </a:endParaRPr>
        </a:p>
      </dsp:txBody>
      <dsp:txXfrm>
        <a:off x="7137409" y="3765640"/>
        <a:ext cx="1618642" cy="1079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51301-E070-445C-9399-E2509BD63E0B}">
      <dsp:nvSpPr>
        <dsp:cNvPr id="0" name=""/>
        <dsp:cNvSpPr/>
      </dsp:nvSpPr>
      <dsp:spPr>
        <a:xfrm>
          <a:off x="282057" y="324318"/>
          <a:ext cx="459580" cy="4595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4DBAC-8D5E-49E6-AAF6-94FFE0789098}">
      <dsp:nvSpPr>
        <dsp:cNvPr id="0" name=""/>
        <dsp:cNvSpPr/>
      </dsp:nvSpPr>
      <dsp:spPr>
        <a:xfrm>
          <a:off x="1202" y="948071"/>
          <a:ext cx="1021289" cy="40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"/>
              <a:cs typeface="Calibri"/>
            </a:rPr>
            <a:t>Manually updating user personal information.</a:t>
          </a:r>
        </a:p>
      </dsp:txBody>
      <dsp:txXfrm>
        <a:off x="1202" y="948071"/>
        <a:ext cx="1021289" cy="408515"/>
      </dsp:txXfrm>
    </dsp:sp>
    <dsp:sp modelId="{AF1FF617-4583-4F1C-8750-4B56B99C8126}">
      <dsp:nvSpPr>
        <dsp:cNvPr id="0" name=""/>
        <dsp:cNvSpPr/>
      </dsp:nvSpPr>
      <dsp:spPr>
        <a:xfrm>
          <a:off x="1482071" y="324318"/>
          <a:ext cx="459580" cy="4595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06B3B-DC42-4E6C-A772-A5405AD4F0C1}">
      <dsp:nvSpPr>
        <dsp:cNvPr id="0" name=""/>
        <dsp:cNvSpPr/>
      </dsp:nvSpPr>
      <dsp:spPr>
        <a:xfrm>
          <a:off x="1201217" y="948071"/>
          <a:ext cx="1021289" cy="40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"/>
              <a:cs typeface="Calibri"/>
            </a:rPr>
            <a:t>Manually scheduling group aqua aerobics classes and swimming lessons.</a:t>
          </a:r>
          <a:endParaRPr lang="en-US" sz="1100" kern="1200">
            <a:latin typeface="Calibri"/>
            <a:cs typeface="Calibri"/>
          </a:endParaRPr>
        </a:p>
      </dsp:txBody>
      <dsp:txXfrm>
        <a:off x="1201217" y="948071"/>
        <a:ext cx="1021289" cy="408515"/>
      </dsp:txXfrm>
    </dsp:sp>
    <dsp:sp modelId="{A011AAD8-F195-4759-8FB8-912E7B6CBF59}">
      <dsp:nvSpPr>
        <dsp:cNvPr id="0" name=""/>
        <dsp:cNvSpPr/>
      </dsp:nvSpPr>
      <dsp:spPr>
        <a:xfrm>
          <a:off x="2682086" y="324318"/>
          <a:ext cx="459580" cy="4595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180C7-9FA1-4E04-BF8E-384962633617}">
      <dsp:nvSpPr>
        <dsp:cNvPr id="0" name=""/>
        <dsp:cNvSpPr/>
      </dsp:nvSpPr>
      <dsp:spPr>
        <a:xfrm>
          <a:off x="2401232" y="948071"/>
          <a:ext cx="1021289" cy="40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"/>
              <a:cs typeface="Calibri"/>
            </a:rPr>
            <a:t>Manually tracking financial performance.</a:t>
          </a:r>
          <a:endParaRPr lang="en-US" sz="1100" kern="1200">
            <a:latin typeface="Calibri"/>
            <a:cs typeface="Calibri"/>
          </a:endParaRPr>
        </a:p>
      </dsp:txBody>
      <dsp:txXfrm>
        <a:off x="2401232" y="948071"/>
        <a:ext cx="1021289" cy="408515"/>
      </dsp:txXfrm>
    </dsp:sp>
    <dsp:sp modelId="{57448926-0E25-48DF-9105-2FF9484DC19A}">
      <dsp:nvSpPr>
        <dsp:cNvPr id="0" name=""/>
        <dsp:cNvSpPr/>
      </dsp:nvSpPr>
      <dsp:spPr>
        <a:xfrm>
          <a:off x="882064" y="1611909"/>
          <a:ext cx="459580" cy="4595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5081E-C415-445E-AEDD-C452B9A30D58}">
      <dsp:nvSpPr>
        <dsp:cNvPr id="0" name=""/>
        <dsp:cNvSpPr/>
      </dsp:nvSpPr>
      <dsp:spPr>
        <a:xfrm>
          <a:off x="601210" y="2235662"/>
          <a:ext cx="1021289" cy="40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"/>
              <a:cs typeface="Calibri"/>
            </a:rPr>
            <a:t>Manually tracking program performance and attendance.</a:t>
          </a:r>
          <a:endParaRPr lang="en-US" sz="1100" kern="1200">
            <a:latin typeface="Calibri"/>
            <a:cs typeface="Calibri"/>
          </a:endParaRPr>
        </a:p>
      </dsp:txBody>
      <dsp:txXfrm>
        <a:off x="601210" y="2235662"/>
        <a:ext cx="1021289" cy="408515"/>
      </dsp:txXfrm>
    </dsp:sp>
    <dsp:sp modelId="{EFB69A57-1B03-4518-8590-7EEF48A8D018}">
      <dsp:nvSpPr>
        <dsp:cNvPr id="0" name=""/>
        <dsp:cNvSpPr/>
      </dsp:nvSpPr>
      <dsp:spPr>
        <a:xfrm>
          <a:off x="2082079" y="1611909"/>
          <a:ext cx="459580" cy="4595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FF625-3406-4BAD-9CDC-ECDA1FE26652}">
      <dsp:nvSpPr>
        <dsp:cNvPr id="0" name=""/>
        <dsp:cNvSpPr/>
      </dsp:nvSpPr>
      <dsp:spPr>
        <a:xfrm>
          <a:off x="1801224" y="2235662"/>
          <a:ext cx="1021289" cy="40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"/>
              <a:cs typeface="Calibri"/>
            </a:rPr>
            <a:t>Rise in number of customer complaints.</a:t>
          </a:r>
          <a:endParaRPr lang="en-US" sz="1100" kern="1200">
            <a:latin typeface="Calibri"/>
            <a:cs typeface="Calibri"/>
          </a:endParaRPr>
        </a:p>
      </dsp:txBody>
      <dsp:txXfrm>
        <a:off x="1801224" y="2235662"/>
        <a:ext cx="1021289" cy="408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99235-891C-49A1-B724-8F6317E19C74}">
      <dsp:nvSpPr>
        <dsp:cNvPr id="0" name=""/>
        <dsp:cNvSpPr/>
      </dsp:nvSpPr>
      <dsp:spPr>
        <a:xfrm>
          <a:off x="935803" y="942"/>
          <a:ext cx="3743212" cy="9663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9" tIns="245460" rIns="72629" bIns="24546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User Login.</a:t>
          </a:r>
          <a:endParaRPr lang="en-GB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User Dashboards.</a:t>
          </a:r>
          <a:endParaRPr lang="en-GB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Update user profiles.</a:t>
          </a:r>
          <a:endParaRPr lang="en-US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>
              <a:latin typeface="Calibri Light" panose="020F0302020204030204"/>
            </a:rPr>
            <a:t>Database design.</a:t>
          </a:r>
        </a:p>
      </dsp:txBody>
      <dsp:txXfrm>
        <a:off x="935803" y="942"/>
        <a:ext cx="3743212" cy="966378"/>
      </dsp:txXfrm>
    </dsp:sp>
    <dsp:sp modelId="{F92AE8E2-3967-4918-94EF-7F097FCC04DC}">
      <dsp:nvSpPr>
        <dsp:cNvPr id="0" name=""/>
        <dsp:cNvSpPr/>
      </dsp:nvSpPr>
      <dsp:spPr>
        <a:xfrm>
          <a:off x="0" y="942"/>
          <a:ext cx="935803" cy="96637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20" tIns="95457" rIns="49520" bIns="95457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latin typeface="Calibri Light" panose="020F0302020204030204"/>
            </a:rPr>
            <a:t>High </a:t>
          </a:r>
          <a:endParaRPr lang="en-US" sz="1400" kern="1200">
            <a:latin typeface="Calibri Light" panose="020F0302020204030204"/>
          </a:endParaRPr>
        </a:p>
      </dsp:txBody>
      <dsp:txXfrm>
        <a:off x="0" y="942"/>
        <a:ext cx="935803" cy="966378"/>
      </dsp:txXfrm>
    </dsp:sp>
    <dsp:sp modelId="{86DD9595-A167-4C02-B48E-C97ADA17EB4C}">
      <dsp:nvSpPr>
        <dsp:cNvPr id="0" name=""/>
        <dsp:cNvSpPr/>
      </dsp:nvSpPr>
      <dsp:spPr>
        <a:xfrm>
          <a:off x="935803" y="1025304"/>
          <a:ext cx="3743212" cy="966378"/>
        </a:xfrm>
        <a:prstGeom prst="rect">
          <a:avLst/>
        </a:prstGeom>
        <a:solidFill>
          <a:schemeClr val="accent2">
            <a:tint val="40000"/>
            <a:alpha val="90000"/>
            <a:hueOff val="2091735"/>
            <a:satOff val="714"/>
            <a:lumOff val="22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091735"/>
              <a:satOff val="714"/>
              <a:lumOff val="22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9" tIns="245460" rIns="72629" bIns="24546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View Aqua Aerobics Schedules and Swimming lessons.</a:t>
          </a:r>
          <a:endParaRPr lang="en-US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Book Aqua Aerobics Classes and Swimming lessons.</a:t>
          </a:r>
          <a:endParaRPr lang="en-GB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Register new Member</a:t>
          </a:r>
          <a:endParaRPr lang="en-US" sz="1100" kern="1200"/>
        </a:p>
      </dsp:txBody>
      <dsp:txXfrm>
        <a:off x="935803" y="1025304"/>
        <a:ext cx="3743212" cy="966378"/>
      </dsp:txXfrm>
    </dsp:sp>
    <dsp:sp modelId="{D40144BA-44E5-44E9-9578-A29CD94BAD8A}">
      <dsp:nvSpPr>
        <dsp:cNvPr id="0" name=""/>
        <dsp:cNvSpPr/>
      </dsp:nvSpPr>
      <dsp:spPr>
        <a:xfrm>
          <a:off x="0" y="1025304"/>
          <a:ext cx="935803" cy="96637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1681577"/>
              <a:satOff val="-1786"/>
              <a:lumOff val="137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20" tIns="95457" rIns="49520" bIns="9545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latin typeface="Calibri Light" panose="020F0302020204030204"/>
            </a:rPr>
            <a:t>Medium</a:t>
          </a:r>
          <a:endParaRPr lang="en-GB" sz="1400" b="1" kern="1200"/>
        </a:p>
      </dsp:txBody>
      <dsp:txXfrm>
        <a:off x="0" y="1025304"/>
        <a:ext cx="935803" cy="966378"/>
      </dsp:txXfrm>
    </dsp:sp>
    <dsp:sp modelId="{3C6C0D70-B03C-4060-8073-1B6455AF1C73}">
      <dsp:nvSpPr>
        <dsp:cNvPr id="0" name=""/>
        <dsp:cNvSpPr/>
      </dsp:nvSpPr>
      <dsp:spPr>
        <a:xfrm>
          <a:off x="935803" y="2049666"/>
          <a:ext cx="3743212" cy="966378"/>
        </a:xfrm>
        <a:prstGeom prst="rect">
          <a:avLst/>
        </a:prstGeom>
        <a:solidFill>
          <a:schemeClr val="accent2">
            <a:tint val="40000"/>
            <a:alpha val="90000"/>
            <a:hueOff val="4183470"/>
            <a:satOff val="1428"/>
            <a:lumOff val="43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4183470"/>
              <a:satOff val="1428"/>
              <a:lumOff val="439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9" tIns="245460" rIns="72629" bIns="24546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Make payments.</a:t>
          </a:r>
          <a:endParaRPr lang="en-US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Generate Financial Reports.</a:t>
          </a:r>
          <a:endParaRPr lang="en-GB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Track attendance and popularity of classes.</a:t>
          </a:r>
          <a:endParaRPr lang="en-US" sz="1100" kern="1200"/>
        </a:p>
      </dsp:txBody>
      <dsp:txXfrm>
        <a:off x="935803" y="2049666"/>
        <a:ext cx="3743212" cy="966378"/>
      </dsp:txXfrm>
    </dsp:sp>
    <dsp:sp modelId="{7D91A96A-8F29-4EFF-A0D1-F6A3F916D374}">
      <dsp:nvSpPr>
        <dsp:cNvPr id="0" name=""/>
        <dsp:cNvSpPr/>
      </dsp:nvSpPr>
      <dsp:spPr>
        <a:xfrm>
          <a:off x="0" y="2049666"/>
          <a:ext cx="935803" cy="96637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20" tIns="95457" rIns="49520" bIns="95457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latin typeface="Calibri Light" panose="020F0302020204030204"/>
            </a:rPr>
            <a:t>Low</a:t>
          </a:r>
          <a:endParaRPr lang="en-GB" sz="1400" b="1" kern="1200"/>
        </a:p>
      </dsp:txBody>
      <dsp:txXfrm>
        <a:off x="0" y="2049666"/>
        <a:ext cx="935803" cy="966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89423-0549-4E55-8057-CD464A3846F9}">
      <dsp:nvSpPr>
        <dsp:cNvPr id="0" name=""/>
        <dsp:cNvSpPr/>
      </dsp:nvSpPr>
      <dsp:spPr>
        <a:xfrm>
          <a:off x="0" y="238892"/>
          <a:ext cx="4083287" cy="510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908" tIns="249936" rIns="3169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/>
              <a:cs typeface="Calibri"/>
            </a:rPr>
            <a:t>Entity-Relationship Diagram</a:t>
          </a:r>
        </a:p>
      </dsp:txBody>
      <dsp:txXfrm>
        <a:off x="0" y="238892"/>
        <a:ext cx="4083287" cy="510300"/>
      </dsp:txXfrm>
    </dsp:sp>
    <dsp:sp modelId="{BE3FE019-24BD-44B4-B16F-E3BCBF7FE629}">
      <dsp:nvSpPr>
        <dsp:cNvPr id="0" name=""/>
        <dsp:cNvSpPr/>
      </dsp:nvSpPr>
      <dsp:spPr>
        <a:xfrm>
          <a:off x="204164" y="61772"/>
          <a:ext cx="285830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7" tIns="0" rIns="1080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cs typeface="Calibri"/>
            </a:rPr>
            <a:t>Data Model </a:t>
          </a:r>
        </a:p>
      </dsp:txBody>
      <dsp:txXfrm>
        <a:off x="221457" y="79065"/>
        <a:ext cx="2823714" cy="319654"/>
      </dsp:txXfrm>
    </dsp:sp>
    <dsp:sp modelId="{D995ACB9-FCCF-4861-981B-7EECAC5E4D12}">
      <dsp:nvSpPr>
        <dsp:cNvPr id="0" name=""/>
        <dsp:cNvSpPr/>
      </dsp:nvSpPr>
      <dsp:spPr>
        <a:xfrm>
          <a:off x="0" y="991112"/>
          <a:ext cx="4083287" cy="1096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908" tIns="249936" rIns="31690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/>
              <a:cs typeface="Calibri"/>
            </a:rPr>
            <a:t>Colour Scheme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/>
              <a:cs typeface="Calibri"/>
            </a:rPr>
            <a:t>Navigation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/>
              <a:cs typeface="Calibri"/>
            </a:rPr>
            <a:t>User Flow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/>
              <a:cs typeface="Calibri"/>
            </a:rPr>
            <a:t>Overall Interface Layout</a:t>
          </a:r>
        </a:p>
      </dsp:txBody>
      <dsp:txXfrm>
        <a:off x="0" y="991112"/>
        <a:ext cx="4083287" cy="1096200"/>
      </dsp:txXfrm>
    </dsp:sp>
    <dsp:sp modelId="{396A887F-41F9-44A7-AC39-4757CD064A6A}">
      <dsp:nvSpPr>
        <dsp:cNvPr id="0" name=""/>
        <dsp:cNvSpPr/>
      </dsp:nvSpPr>
      <dsp:spPr>
        <a:xfrm>
          <a:off x="204164" y="813992"/>
          <a:ext cx="285830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7" tIns="0" rIns="1080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cs typeface="Calibri"/>
            </a:rPr>
            <a:t>GUI Design </a:t>
          </a:r>
        </a:p>
      </dsp:txBody>
      <dsp:txXfrm>
        <a:off x="221457" y="831285"/>
        <a:ext cx="2823714" cy="319654"/>
      </dsp:txXfrm>
    </dsp:sp>
    <dsp:sp modelId="{C4427956-6D3A-495C-9435-EB6BB88765CE}">
      <dsp:nvSpPr>
        <dsp:cNvPr id="0" name=""/>
        <dsp:cNvSpPr/>
      </dsp:nvSpPr>
      <dsp:spPr>
        <a:xfrm>
          <a:off x="0" y="2329232"/>
          <a:ext cx="4083287" cy="30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86F3-8F98-4F5D-813A-C5A14F8ACD11}">
      <dsp:nvSpPr>
        <dsp:cNvPr id="0" name=""/>
        <dsp:cNvSpPr/>
      </dsp:nvSpPr>
      <dsp:spPr>
        <a:xfrm>
          <a:off x="204164" y="2152112"/>
          <a:ext cx="285830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37" tIns="0" rIns="1080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cs typeface="Calibri"/>
            </a:rPr>
            <a:t>Testing </a:t>
          </a:r>
        </a:p>
      </dsp:txBody>
      <dsp:txXfrm>
        <a:off x="221457" y="2169405"/>
        <a:ext cx="282371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83D95-82B8-4D9F-84DE-4F470991BC55}">
      <dsp:nvSpPr>
        <dsp:cNvPr id="0" name=""/>
        <dsp:cNvSpPr/>
      </dsp:nvSpPr>
      <dsp:spPr>
        <a:xfrm>
          <a:off x="0" y="173555"/>
          <a:ext cx="2541932" cy="87516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Entity-Relationship Diagram</a:t>
          </a:r>
        </a:p>
      </dsp:txBody>
      <dsp:txXfrm>
        <a:off x="42722" y="216277"/>
        <a:ext cx="2456488" cy="789716"/>
      </dsp:txXfrm>
    </dsp:sp>
    <dsp:sp modelId="{54BAF6FE-903A-4154-8CC9-C920AFD83D7D}">
      <dsp:nvSpPr>
        <dsp:cNvPr id="0" name=""/>
        <dsp:cNvSpPr/>
      </dsp:nvSpPr>
      <dsp:spPr>
        <a:xfrm>
          <a:off x="0" y="1048716"/>
          <a:ext cx="2541932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6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/>
              <a:cs typeface="Calibri"/>
            </a:rPr>
            <a:t>12 entities and either (1,1) or (1,N) relationship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/>
              <a:cs typeface="Calibri"/>
            </a:rPr>
            <a:t>Designed to streamline processes and improve data management.</a:t>
          </a:r>
        </a:p>
      </dsp:txBody>
      <dsp:txXfrm>
        <a:off x="0" y="1048716"/>
        <a:ext cx="2541932" cy="1548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E5B35-4721-41E0-A325-5020A5EC0C7B}">
      <dsp:nvSpPr>
        <dsp:cNvPr id="0" name=""/>
        <dsp:cNvSpPr/>
      </dsp:nvSpPr>
      <dsp:spPr>
        <a:xfrm>
          <a:off x="0" y="191529"/>
          <a:ext cx="3306612" cy="67158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cs typeface="Calibri"/>
            </a:rPr>
            <a:t>Colour Scheme</a:t>
          </a:r>
        </a:p>
      </dsp:txBody>
      <dsp:txXfrm>
        <a:off x="32784" y="224313"/>
        <a:ext cx="3241044" cy="606012"/>
      </dsp:txXfrm>
    </dsp:sp>
    <dsp:sp modelId="{3CA635C5-FD18-4159-A773-A7D9BB25F755}">
      <dsp:nvSpPr>
        <dsp:cNvPr id="0" name=""/>
        <dsp:cNvSpPr/>
      </dsp:nvSpPr>
      <dsp:spPr>
        <a:xfrm>
          <a:off x="0" y="863110"/>
          <a:ext cx="3306612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85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Calibri"/>
              <a:cs typeface="Calibri"/>
            </a:rPr>
            <a:t>Attention to colour contrast, cohesion, text sizes and font weights. 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Calibri"/>
              <a:cs typeface="Calibri"/>
            </a:rPr>
            <a:t>Aligning with the WCAG standards.</a:t>
          </a:r>
          <a:endParaRPr lang="en-GB" sz="2200" kern="1200">
            <a:latin typeface="Calibri"/>
            <a:cs typeface="Calibri"/>
          </a:endParaRPr>
        </a:p>
      </dsp:txBody>
      <dsp:txXfrm>
        <a:off x="0" y="863110"/>
        <a:ext cx="3306612" cy="1680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448CB-913B-4B81-BDBE-D4C4B6C6F7BD}">
      <dsp:nvSpPr>
        <dsp:cNvPr id="0" name=""/>
        <dsp:cNvSpPr/>
      </dsp:nvSpPr>
      <dsp:spPr>
        <a:xfrm>
          <a:off x="0" y="135717"/>
          <a:ext cx="2430198" cy="57563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  <a:cs typeface="Calibri"/>
            </a:rPr>
            <a:t>User Flow</a:t>
          </a:r>
        </a:p>
      </dsp:txBody>
      <dsp:txXfrm>
        <a:off x="28100" y="163817"/>
        <a:ext cx="2373998" cy="519439"/>
      </dsp:txXfrm>
    </dsp:sp>
    <dsp:sp modelId="{A52976CE-09F3-4FE2-89DC-550842794F1F}">
      <dsp:nvSpPr>
        <dsp:cNvPr id="0" name=""/>
        <dsp:cNvSpPr/>
      </dsp:nvSpPr>
      <dsp:spPr>
        <a:xfrm>
          <a:off x="0" y="711356"/>
          <a:ext cx="2430198" cy="173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59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Calibri"/>
              <a:cs typeface="Calibri"/>
            </a:rPr>
            <a:t>A seamless experience for users with distinct roles.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>
              <a:latin typeface="Calibri"/>
              <a:cs typeface="Calibri"/>
            </a:rPr>
            <a:t>Efficient access to the features they need.</a:t>
          </a:r>
          <a:endParaRPr lang="en-GB" sz="1900" kern="1200">
            <a:latin typeface="Calibri"/>
            <a:cs typeface="Calibri"/>
          </a:endParaRPr>
        </a:p>
      </dsp:txBody>
      <dsp:txXfrm>
        <a:off x="0" y="711356"/>
        <a:ext cx="2430198" cy="1738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1E73F-3026-46DD-BE0F-DD5AD698C446}">
      <dsp:nvSpPr>
        <dsp:cNvPr id="0" name=""/>
        <dsp:cNvSpPr/>
      </dsp:nvSpPr>
      <dsp:spPr>
        <a:xfrm>
          <a:off x="0" y="26688"/>
          <a:ext cx="2421304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Navigation</a:t>
          </a:r>
        </a:p>
      </dsp:txBody>
      <dsp:txXfrm>
        <a:off x="25759" y="52447"/>
        <a:ext cx="2369786" cy="476152"/>
      </dsp:txXfrm>
    </dsp:sp>
    <dsp:sp modelId="{54FEF3A9-419E-46EB-BBF9-9A4C1878357D}">
      <dsp:nvSpPr>
        <dsp:cNvPr id="0" name=""/>
        <dsp:cNvSpPr/>
      </dsp:nvSpPr>
      <dsp:spPr>
        <a:xfrm>
          <a:off x="0" y="554358"/>
          <a:ext cx="2421304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76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/>
              <a:cs typeface="Calibri"/>
            </a:rPr>
            <a:t>Top navigation bar, dropdown menus, back button, and strategically placed buttons and links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Calibri"/>
              <a:cs typeface="Calibri"/>
            </a:rPr>
            <a:t>Utilising the system's features with ease and efficiency.</a:t>
          </a:r>
          <a:endParaRPr lang="en-GB" sz="1700" kern="1200">
            <a:latin typeface="Calibri"/>
            <a:cs typeface="Calibri"/>
          </a:endParaRPr>
        </a:p>
      </dsp:txBody>
      <dsp:txXfrm>
        <a:off x="0" y="554358"/>
        <a:ext cx="2421304" cy="2049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2C875-60A9-4766-B34B-5833717AA119}">
      <dsp:nvSpPr>
        <dsp:cNvPr id="0" name=""/>
        <dsp:cNvSpPr/>
      </dsp:nvSpPr>
      <dsp:spPr>
        <a:xfrm>
          <a:off x="0" y="145121"/>
          <a:ext cx="2430198" cy="9149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  <a:cs typeface="Calibri"/>
            </a:rPr>
            <a:t>Overall Interface Layout</a:t>
          </a:r>
        </a:p>
      </dsp:txBody>
      <dsp:txXfrm>
        <a:off x="44664" y="189785"/>
        <a:ext cx="2340870" cy="825612"/>
      </dsp:txXfrm>
    </dsp:sp>
    <dsp:sp modelId="{E1031B35-0AD4-4F6A-85EF-F9AF7760DA15}">
      <dsp:nvSpPr>
        <dsp:cNvPr id="0" name=""/>
        <dsp:cNvSpPr/>
      </dsp:nvSpPr>
      <dsp:spPr>
        <a:xfrm>
          <a:off x="0" y="1060062"/>
          <a:ext cx="2430198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59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Calibri"/>
              <a:cs typeface="Calibri"/>
            </a:rPr>
            <a:t>Header, main content area, and footer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Calibri"/>
              <a:cs typeface="Calibri"/>
            </a:rPr>
            <a:t>Following a structured and user-friendly design.</a:t>
          </a:r>
        </a:p>
      </dsp:txBody>
      <dsp:txXfrm>
        <a:off x="0" y="1060062"/>
        <a:ext cx="2430198" cy="1380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63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323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60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85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83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9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67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6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4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3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9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47" y="1147447"/>
            <a:ext cx="7606349" cy="975416"/>
          </a:xfrm>
        </p:spPr>
        <p:txBody>
          <a:bodyPr anchor="b">
            <a:normAutofit/>
          </a:bodyPr>
          <a:lstStyle/>
          <a:p>
            <a:r>
              <a:rPr lang="en-GB" i="0">
                <a:latin typeface="Calibri"/>
                <a:cs typeface="Calibri"/>
              </a:rPr>
              <a:t>Introduction</a:t>
            </a:r>
            <a:endParaRPr lang="en-GB">
              <a:latin typeface="Calibri"/>
              <a:cs typeface="Calibri"/>
            </a:endParaRPr>
          </a:p>
        </p:txBody>
      </p:sp>
      <p:graphicFrame>
        <p:nvGraphicFramePr>
          <p:cNvPr id="97" name="Content Placeholder 35">
            <a:extLst>
              <a:ext uri="{FF2B5EF4-FFF2-40B4-BE49-F238E27FC236}">
                <a16:creationId xmlns:a16="http://schemas.microsoft.com/office/drawing/2014/main" id="{5893651C-2F22-3333-9B75-473338E55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870025"/>
              </p:ext>
            </p:extLst>
          </p:nvPr>
        </p:nvGraphicFramePr>
        <p:xfrm>
          <a:off x="4510958" y="2126490"/>
          <a:ext cx="3987913" cy="302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" name="Picture 37" descr="A group of children in a pool holding blue boards&#10;&#10;Description automatically generated">
            <a:extLst>
              <a:ext uri="{FF2B5EF4-FFF2-40B4-BE49-F238E27FC236}">
                <a16:creationId xmlns:a16="http://schemas.microsoft.com/office/drawing/2014/main" id="{2A0F78FD-1E54-044D-F868-98A23CB469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" b="5731"/>
          <a:stretch/>
        </p:blipFill>
        <p:spPr>
          <a:xfrm>
            <a:off x="599770" y="2531829"/>
            <a:ext cx="3862708" cy="27856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562EDC-B20C-B3C5-79FE-ED8A077AAE55}"/>
              </a:ext>
            </a:extLst>
          </p:cNvPr>
          <p:cNvSpPr txBox="1"/>
          <p:nvPr/>
        </p:nvSpPr>
        <p:spPr>
          <a:xfrm>
            <a:off x="4464985" y="4941483"/>
            <a:ext cx="3843356" cy="7001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u="sng">
                <a:latin typeface="Calibri"/>
                <a:cs typeface="Calibri"/>
              </a:rPr>
              <a:t>Objective:</a:t>
            </a:r>
          </a:p>
          <a:p>
            <a:r>
              <a:rPr lang="en-GB" sz="1350">
                <a:latin typeface="Calibri"/>
                <a:cs typeface="Calibri"/>
              </a:rPr>
              <a:t>To introduce our innovative web application and showcase its features and benefits.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18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516" y="1271040"/>
            <a:ext cx="3733482" cy="1090538"/>
          </a:xfrm>
        </p:spPr>
        <p:txBody>
          <a:bodyPr>
            <a:normAutofit/>
          </a:bodyPr>
          <a:lstStyle/>
          <a:p>
            <a:r>
              <a:rPr lang="en-GB">
                <a:latin typeface="Calibri"/>
                <a:cs typeface="Calibri"/>
              </a:rPr>
              <a:t>Testing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3715D41-8693-5109-6A18-2DD1548F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149" y="2573182"/>
            <a:ext cx="4213510" cy="2711678"/>
          </a:xfr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GB" sz="2000" u="sng">
                <a:solidFill>
                  <a:schemeClr val="tx2"/>
                </a:solidFill>
                <a:latin typeface="Calibri"/>
                <a:ea typeface="+mn-lt"/>
                <a:cs typeface="+mn-lt"/>
              </a:rPr>
              <a:t>Functional testing</a:t>
            </a:r>
            <a:r>
              <a:rPr lang="en-GB" sz="200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 for single components, cross-components, and the whole system. </a:t>
            </a:r>
          </a:p>
          <a:p>
            <a:r>
              <a:rPr lang="en-GB" sz="2000" u="sng">
                <a:solidFill>
                  <a:schemeClr val="tx2"/>
                </a:solidFill>
                <a:latin typeface="Calibri"/>
                <a:ea typeface="+mn-lt"/>
                <a:cs typeface="+mn-lt"/>
              </a:rPr>
              <a:t>Usability testing</a:t>
            </a:r>
            <a:r>
              <a:rPr lang="en-GB" sz="200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 for optimal end-user satisfaction.</a:t>
            </a:r>
          </a:p>
          <a:p>
            <a:endParaRPr lang="en-GB" sz="135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4" name="Content Placeholder 3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DE2217A7-A78E-5E41-CDA8-135FAB5B3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r="15656" b="2"/>
          <a:stretch/>
        </p:blipFill>
        <p:spPr>
          <a:xfrm>
            <a:off x="1603464" y="2572153"/>
            <a:ext cx="2141848" cy="27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69" y="543481"/>
            <a:ext cx="4679016" cy="1036675"/>
          </a:xfrm>
        </p:spPr>
        <p:txBody>
          <a:bodyPr>
            <a:normAutofit/>
          </a:bodyPr>
          <a:lstStyle/>
          <a:p>
            <a:r>
              <a:rPr lang="en-GB" i="0">
                <a:latin typeface="Calibri"/>
                <a:cs typeface="Calibri"/>
              </a:rPr>
              <a:t>Deliverables</a:t>
            </a:r>
            <a:endParaRPr lang="en-GB">
              <a:latin typeface="Calibri"/>
              <a:cs typeface="Calibri"/>
            </a:endParaRPr>
          </a:p>
        </p:txBody>
      </p:sp>
      <p:graphicFrame>
        <p:nvGraphicFramePr>
          <p:cNvPr id="13" name="内容占位符 12">
            <a:extLst>
              <a:ext uri="{FF2B5EF4-FFF2-40B4-BE49-F238E27FC236}">
                <a16:creationId xmlns:a16="http://schemas.microsoft.com/office/drawing/2014/main" id="{4A923EB1-4FF8-477A-C51A-FBADE9263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878515"/>
              </p:ext>
            </p:extLst>
          </p:nvPr>
        </p:nvGraphicFramePr>
        <p:xfrm>
          <a:off x="-941273" y="1378176"/>
          <a:ext cx="14004983" cy="4844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 descr="Boxes on a conveyor belt&#10;&#10;Description automatically generated">
            <a:extLst>
              <a:ext uri="{FF2B5EF4-FFF2-40B4-BE49-F238E27FC236}">
                <a16:creationId xmlns:a16="http://schemas.microsoft.com/office/drawing/2014/main" id="{11D38ECC-4733-B1A2-1385-41B18A8ECC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01" r="17792"/>
          <a:stretch/>
        </p:blipFill>
        <p:spPr>
          <a:xfrm>
            <a:off x="739052" y="1250672"/>
            <a:ext cx="3377918" cy="4675422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6992" name="文本框 6991">
            <a:extLst>
              <a:ext uri="{FF2B5EF4-FFF2-40B4-BE49-F238E27FC236}">
                <a16:creationId xmlns:a16="http://schemas.microsoft.com/office/drawing/2014/main" id="{E8C967B1-FEB4-3A66-517F-804768242AFA}"/>
              </a:ext>
            </a:extLst>
          </p:cNvPr>
          <p:cNvSpPr txBox="1"/>
          <p:nvPr/>
        </p:nvSpPr>
        <p:spPr>
          <a:xfrm>
            <a:off x="3781056" y="3488605"/>
            <a:ext cx="1496684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200" b="1">
                <a:latin typeface="Calibri"/>
                <a:cs typeface="Calibri"/>
              </a:rPr>
              <a:t>Waikirikiri Swim Centre Management System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44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4B883-89A4-9DB6-D812-5B54598C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971" y="1066551"/>
            <a:ext cx="6798734" cy="1303867"/>
          </a:xfrm>
        </p:spPr>
        <p:txBody>
          <a:bodyPr/>
          <a:lstStyle/>
          <a:p>
            <a:r>
              <a:rPr lang="en-US" altLang="zh-CN">
                <a:latin typeface="Calibri"/>
                <a:ea typeface="+mj-lt"/>
                <a:cs typeface="+mj-lt"/>
              </a:rPr>
              <a:t>U</a:t>
            </a:r>
            <a:r>
              <a:rPr lang="zh-CN">
                <a:latin typeface="Calibri"/>
                <a:ea typeface="+mj-lt"/>
                <a:cs typeface="+mj-lt"/>
              </a:rPr>
              <a:t>sers story</a:t>
            </a:r>
            <a:r>
              <a:rPr lang="zh-CN" altLang="en-US">
                <a:latin typeface="Calibri"/>
                <a:ea typeface="+mj-lt"/>
                <a:cs typeface="+mj-lt"/>
              </a:rPr>
              <a:t> </a:t>
            </a:r>
            <a:endParaRPr lang="zh-CN">
              <a:latin typeface="Calibri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58DA7-5067-C4F4-4D1E-3F33E9923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418" y="2893323"/>
            <a:ext cx="3646275" cy="533436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Calibri"/>
                <a:cs typeface="Calibri"/>
              </a:rPr>
              <a:t>All</a:t>
            </a:r>
            <a:r>
              <a:rPr lang="zh-CN" altLang="en-US">
                <a:latin typeface="Calibri"/>
                <a:ea typeface="+mn-lt"/>
                <a:cs typeface="+mn-lt"/>
              </a:rPr>
              <a:t> </a:t>
            </a:r>
            <a:r>
              <a:rPr lang="zh-CN">
                <a:latin typeface="Calibri"/>
                <a:ea typeface="+mn-lt"/>
                <a:cs typeface="+mn-lt"/>
              </a:rPr>
              <a:t>users story </a:t>
            </a:r>
            <a:r>
              <a:rPr lang="zh-CN" altLang="en-US">
                <a:latin typeface="Calibri"/>
                <a:cs typeface="Calibri"/>
              </a:rPr>
              <a:t>completed</a:t>
            </a:r>
          </a:p>
        </p:txBody>
      </p:sp>
      <p:pic>
        <p:nvPicPr>
          <p:cNvPr id="7" name="Content Placeholder 3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459A0166-663A-ED19-4773-45FA0236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r="15656" b="2"/>
          <a:stretch/>
        </p:blipFill>
        <p:spPr>
          <a:xfrm>
            <a:off x="1275993" y="2591046"/>
            <a:ext cx="2141848" cy="27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1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29" y="1255278"/>
            <a:ext cx="4688333" cy="909079"/>
          </a:xfrm>
        </p:spPr>
        <p:txBody>
          <a:bodyPr anchor="b">
            <a:normAutofit/>
          </a:bodyPr>
          <a:lstStyle/>
          <a:p>
            <a:r>
              <a:rPr lang="en-GB" sz="4050" i="0">
                <a:latin typeface="Calibri"/>
                <a:cs typeface="Calibri"/>
              </a:rPr>
              <a:t>Retrospective</a:t>
            </a:r>
            <a:endParaRPr lang="en-GB" sz="405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2060-CDF6-3A69-5494-CDBC8520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28" y="2613594"/>
            <a:ext cx="4067230" cy="3279260"/>
          </a:xfrm>
        </p:spPr>
        <p:txBody>
          <a:bodyPr vert="horz" lIns="68580" tIns="34290" rIns="68580" bIns="3429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262626"/>
                </a:solidFill>
                <a:ea typeface="+mn-lt"/>
                <a:cs typeface="+mn-lt"/>
              </a:rPr>
              <a:t>What worked well :</a:t>
            </a:r>
            <a:r>
              <a:rPr lang="en-GB" altLang="zh-CN" sz="1800" b="1">
                <a:solidFill>
                  <a:srgbClr val="262626"/>
                </a:solidFill>
                <a:ea typeface="+mn-lt"/>
                <a:cs typeface="+mn-lt"/>
              </a:rPr>
              <a:t> </a:t>
            </a:r>
            <a:r>
              <a:rPr lang="en-GB" sz="1800">
                <a:solidFill>
                  <a:srgbClr val="262626"/>
                </a:solidFill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GB" sz="1800">
                <a:solidFill>
                  <a:srgbClr val="262626"/>
                </a:solidFill>
                <a:ea typeface="+mn-lt"/>
                <a:cs typeface="+mn-lt"/>
              </a:rPr>
              <a:t>Effective Communication</a:t>
            </a:r>
            <a:endParaRPr lang="en-GB" sz="180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GB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800" b="1">
                <a:ea typeface="+mn-lt"/>
                <a:cs typeface="+mn-lt"/>
              </a:rPr>
              <a:t>What didn’t :</a:t>
            </a:r>
          </a:p>
          <a:p>
            <a:pPr marL="0" indent="0">
              <a:buNone/>
            </a:pPr>
            <a:r>
              <a:rPr lang="en-GB" sz="1800" err="1">
                <a:ea typeface="+mn-lt"/>
                <a:cs typeface="+mn-lt"/>
              </a:rPr>
              <a:t>Github</a:t>
            </a:r>
            <a:r>
              <a:rPr lang="en-GB" sz="1800">
                <a:ea typeface="+mn-lt"/>
                <a:cs typeface="+mn-lt"/>
              </a:rPr>
              <a:t> branch at the start of the project</a:t>
            </a:r>
            <a:endParaRPr lang="en-GB"/>
          </a:p>
          <a:p>
            <a:pPr marL="0" indent="0">
              <a:buNone/>
            </a:pPr>
            <a:endParaRPr lang="en-GB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800" b="1">
                <a:ea typeface="+mn-lt"/>
                <a:cs typeface="+mn-lt"/>
              </a:rPr>
              <a:t>Can do better : </a:t>
            </a:r>
          </a:p>
          <a:p>
            <a:pPr marL="0" indent="0">
              <a:buNone/>
            </a:pPr>
            <a:r>
              <a:rPr lang="en-GB" sz="1800">
                <a:ea typeface="+mn-lt"/>
                <a:cs typeface="+mn-lt"/>
              </a:rPr>
              <a:t>Early App Structuring</a:t>
            </a:r>
            <a:endParaRPr lang="en-GB"/>
          </a:p>
          <a:p>
            <a:pPr marL="0" indent="0">
              <a:buNone/>
            </a:pPr>
            <a:r>
              <a:rPr lang="en-GB" sz="1800">
                <a:ea typeface="+mn-lt"/>
                <a:cs typeface="+mn-lt"/>
              </a:rPr>
              <a:t>Database Development</a:t>
            </a:r>
          </a:p>
          <a:p>
            <a:pPr marL="0" indent="0">
              <a:buNone/>
            </a:pPr>
            <a:endParaRPr lang="en-GB" sz="1500">
              <a:cs typeface="Calibri" panose="020F0502020204030204"/>
            </a:endParaRPr>
          </a:p>
          <a:p>
            <a:pPr marL="0" indent="0">
              <a:buNone/>
            </a:pPr>
            <a:endParaRPr lang="en-GB" sz="1500">
              <a:cs typeface="Calibri" panose="020F0502020204030204"/>
            </a:endParaRPr>
          </a:p>
          <a:p>
            <a:endParaRPr lang="en-GB" sz="1125">
              <a:cs typeface="Calibri" panose="020F0502020204030204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0A5BC99-1D8E-E06A-E4A3-261914D2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1" r="20308" b="-1"/>
          <a:stretch/>
        </p:blipFill>
        <p:spPr>
          <a:xfrm>
            <a:off x="701459" y="857257"/>
            <a:ext cx="3493008" cy="514349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237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C3A1-EAF3-0FDE-0EB9-37BE52C3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276" y="1205554"/>
            <a:ext cx="3604497" cy="972836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4500" kern="1200">
                <a:solidFill>
                  <a:schemeClr val="tx2"/>
                </a:solidFill>
                <a:latin typeface="Calibri"/>
                <a:cs typeface="Calibri"/>
              </a:rPr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BEC9265B-748D-F782-1789-8ACDE1A1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475" y="2456003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303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C0ED-4C2C-B9DE-A7BB-D4C236DB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47" y="1147447"/>
            <a:ext cx="7606349" cy="975416"/>
          </a:xfrm>
        </p:spPr>
        <p:txBody>
          <a:bodyPr anchor="b">
            <a:normAutofit/>
          </a:bodyPr>
          <a:lstStyle/>
          <a:p>
            <a:r>
              <a:rPr lang="en-GB" i="0">
                <a:latin typeface="Calibri"/>
                <a:cs typeface="Calibri"/>
              </a:rPr>
              <a:t>The </a:t>
            </a:r>
            <a:r>
              <a:rPr lang="en-GB">
                <a:latin typeface="Calibri"/>
                <a:cs typeface="Calibri"/>
              </a:rPr>
              <a:t>Problems</a:t>
            </a:r>
            <a:endParaRPr lang="en-GB" i="0">
              <a:latin typeface="Calibri"/>
              <a:cs typeface="Calibri"/>
            </a:endParaRPr>
          </a:p>
        </p:txBody>
      </p:sp>
      <p:graphicFrame>
        <p:nvGraphicFramePr>
          <p:cNvPr id="49" name="Content Placeholder 24">
            <a:extLst>
              <a:ext uri="{FF2B5EF4-FFF2-40B4-BE49-F238E27FC236}">
                <a16:creationId xmlns:a16="http://schemas.microsoft.com/office/drawing/2014/main" id="{C70D491F-AC09-D9DA-8C70-4412053EA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191602"/>
              </p:ext>
            </p:extLst>
          </p:nvPr>
        </p:nvGraphicFramePr>
        <p:xfrm>
          <a:off x="4778137" y="2559078"/>
          <a:ext cx="3423724" cy="2968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 descr="A person holding his head&#10;&#10;Description automatically generated">
            <a:extLst>
              <a:ext uri="{FF2B5EF4-FFF2-40B4-BE49-F238E27FC236}">
                <a16:creationId xmlns:a16="http://schemas.microsoft.com/office/drawing/2014/main" id="{5797AD9C-7FA9-A0B5-8D48-939BBAC435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2" r="1" b="1"/>
          <a:stretch/>
        </p:blipFill>
        <p:spPr>
          <a:xfrm>
            <a:off x="764019" y="2736409"/>
            <a:ext cx="3862708" cy="27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34F1-6016-DE61-DF93-F4D2864C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57" y="1006907"/>
            <a:ext cx="5070454" cy="1036675"/>
          </a:xfrm>
        </p:spPr>
        <p:txBody>
          <a:bodyPr>
            <a:normAutofit/>
          </a:bodyPr>
          <a:lstStyle/>
          <a:p>
            <a:r>
              <a:rPr lang="en-GB" i="0">
                <a:latin typeface="Calibri"/>
                <a:cs typeface="Calibri"/>
              </a:rPr>
              <a:t>User Story </a:t>
            </a:r>
            <a:r>
              <a:rPr lang="en-GB" i="0">
                <a:solidFill>
                  <a:srgbClr val="444444"/>
                </a:solidFill>
                <a:latin typeface="Calibri"/>
                <a:ea typeface="Roboto"/>
                <a:cs typeface="Roboto"/>
              </a:rPr>
              <a:t>Prioritization</a:t>
            </a:r>
            <a:endParaRPr lang="en-GB" i="0">
              <a:latin typeface="Calibri"/>
              <a:cs typeface="Calibri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DAC10A5-BC6F-1243-724D-433962731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154414"/>
              </p:ext>
            </p:extLst>
          </p:nvPr>
        </p:nvGraphicFramePr>
        <p:xfrm>
          <a:off x="3859619" y="2583712"/>
          <a:ext cx="4679015" cy="301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 descr="Speedometer">
            <a:extLst>
              <a:ext uri="{FF2B5EF4-FFF2-40B4-BE49-F238E27FC236}">
                <a16:creationId xmlns:a16="http://schemas.microsoft.com/office/drawing/2014/main" id="{7F5108D0-74E0-E16F-C9FA-2507F11360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290" r="21738" b="1"/>
          <a:stretch/>
        </p:blipFill>
        <p:spPr>
          <a:xfrm>
            <a:off x="603865" y="981063"/>
            <a:ext cx="3724820" cy="5155748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253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8" y="1710777"/>
            <a:ext cx="4083287" cy="1051853"/>
          </a:xfrm>
        </p:spPr>
        <p:txBody>
          <a:bodyPr anchor="t">
            <a:normAutofit/>
          </a:bodyPr>
          <a:lstStyle/>
          <a:p>
            <a:r>
              <a:rPr lang="en-GB" i="0">
                <a:latin typeface="Calibri"/>
                <a:cs typeface="Calibri"/>
              </a:rPr>
              <a:t>The Solution</a:t>
            </a:r>
            <a:endParaRPr lang="en-GB">
              <a:latin typeface="Calibri"/>
              <a:cs typeface="Calibri"/>
            </a:endParaRPr>
          </a:p>
        </p:txBody>
      </p:sp>
      <p:graphicFrame>
        <p:nvGraphicFramePr>
          <p:cNvPr id="35" name="Content Placeholder 26">
            <a:extLst>
              <a:ext uri="{FF2B5EF4-FFF2-40B4-BE49-F238E27FC236}">
                <a16:creationId xmlns:a16="http://schemas.microsoft.com/office/drawing/2014/main" id="{64368A2D-0CFF-18DD-C725-A26F4B4E3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08722"/>
              </p:ext>
            </p:extLst>
          </p:nvPr>
        </p:nvGraphicFramePr>
        <p:xfrm>
          <a:off x="4401418" y="2770633"/>
          <a:ext cx="4083287" cy="2693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DE2217A7-A78E-5E41-CDA8-135FAB5B35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35" r="17314" b="2"/>
          <a:stretch/>
        </p:blipFill>
        <p:spPr>
          <a:xfrm>
            <a:off x="789140" y="1339509"/>
            <a:ext cx="3500130" cy="46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509" y="1428839"/>
            <a:ext cx="7626096" cy="884682"/>
          </a:xfrm>
        </p:spPr>
        <p:txBody>
          <a:bodyPr>
            <a:normAutofit/>
          </a:bodyPr>
          <a:lstStyle/>
          <a:p>
            <a:r>
              <a:rPr lang="en-GB">
                <a:latin typeface="Calibri"/>
                <a:cs typeface="Calibri"/>
              </a:rPr>
              <a:t>Data Model </a:t>
            </a:r>
          </a:p>
        </p:txBody>
      </p:sp>
      <p:graphicFrame>
        <p:nvGraphicFramePr>
          <p:cNvPr id="40" name="Content Placeholder 26">
            <a:extLst>
              <a:ext uri="{FF2B5EF4-FFF2-40B4-BE49-F238E27FC236}">
                <a16:creationId xmlns:a16="http://schemas.microsoft.com/office/drawing/2014/main" id="{7DFC8F77-6627-31A0-A1F6-E6E6BF1C9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536184"/>
              </p:ext>
            </p:extLst>
          </p:nvPr>
        </p:nvGraphicFramePr>
        <p:xfrm>
          <a:off x="5296157" y="2555659"/>
          <a:ext cx="2541932" cy="277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7C902DB-E75E-E022-2EB9-24E792F9A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91" r="1" b="12303"/>
          <a:stretch/>
        </p:blipFill>
        <p:spPr>
          <a:xfrm>
            <a:off x="907785" y="901200"/>
            <a:ext cx="4147414" cy="50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1438093"/>
            <a:ext cx="7829255" cy="859528"/>
          </a:xfrm>
        </p:spPr>
        <p:txBody>
          <a:bodyPr anchor="b">
            <a:normAutofit/>
          </a:bodyPr>
          <a:lstStyle/>
          <a:p>
            <a:r>
              <a:rPr lang="en-GB">
                <a:latin typeface="Calibri"/>
                <a:cs typeface="Calibri"/>
              </a:rPr>
              <a:t>GUI Design</a:t>
            </a:r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0" name="Content Placeholder 26">
            <a:extLst>
              <a:ext uri="{FF2B5EF4-FFF2-40B4-BE49-F238E27FC236}">
                <a16:creationId xmlns:a16="http://schemas.microsoft.com/office/drawing/2014/main" id="{7DFC8F77-6627-31A0-A1F6-E6E6BF1C9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438188"/>
              </p:ext>
            </p:extLst>
          </p:nvPr>
        </p:nvGraphicFramePr>
        <p:xfrm>
          <a:off x="865832" y="2462835"/>
          <a:ext cx="3306612" cy="273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1" name="Picture 150" descr="A screenshot of a weekly schedule&#10;&#10;Description automatically generated">
            <a:extLst>
              <a:ext uri="{FF2B5EF4-FFF2-40B4-BE49-F238E27FC236}">
                <a16:creationId xmlns:a16="http://schemas.microsoft.com/office/drawing/2014/main" id="{39E051AA-8BEA-2B56-4F4E-0C0B9B0ED1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98" r="18823" b="3"/>
          <a:stretch/>
        </p:blipFill>
        <p:spPr>
          <a:xfrm>
            <a:off x="4405474" y="2552464"/>
            <a:ext cx="3521178" cy="33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55" y="961455"/>
            <a:ext cx="3501641" cy="1212152"/>
          </a:xfrm>
        </p:spPr>
        <p:txBody>
          <a:bodyPr anchor="b">
            <a:noAutofit/>
          </a:bodyPr>
          <a:lstStyle/>
          <a:p>
            <a:r>
              <a:rPr lang="en-GB">
                <a:latin typeface="Calibri"/>
                <a:cs typeface="Calibri"/>
              </a:rPr>
              <a:t>GUI Design</a:t>
            </a:r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0" name="Content Placeholder 26">
            <a:extLst>
              <a:ext uri="{FF2B5EF4-FFF2-40B4-BE49-F238E27FC236}">
                <a16:creationId xmlns:a16="http://schemas.microsoft.com/office/drawing/2014/main" id="{7DFC8F77-6627-31A0-A1F6-E6E6BF1C9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54078"/>
              </p:ext>
            </p:extLst>
          </p:nvPr>
        </p:nvGraphicFramePr>
        <p:xfrm>
          <a:off x="5845067" y="2441307"/>
          <a:ext cx="2430198" cy="258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D78425B4-C30E-E227-CADC-EE8E6F010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42" y="2505400"/>
            <a:ext cx="5014857" cy="32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2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014" y="988140"/>
            <a:ext cx="3928598" cy="1212152"/>
          </a:xfrm>
        </p:spPr>
        <p:txBody>
          <a:bodyPr anchor="b">
            <a:normAutofit/>
          </a:bodyPr>
          <a:lstStyle/>
          <a:p>
            <a:r>
              <a:rPr lang="en-GB">
                <a:latin typeface="Calibri"/>
                <a:cs typeface="Calibri"/>
              </a:rPr>
              <a:t>GUI Design</a:t>
            </a:r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0" name="Content Placeholder 26">
            <a:extLst>
              <a:ext uri="{FF2B5EF4-FFF2-40B4-BE49-F238E27FC236}">
                <a16:creationId xmlns:a16="http://schemas.microsoft.com/office/drawing/2014/main" id="{7DFC8F77-6627-31A0-A1F6-E6E6BF1C9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554294"/>
              </p:ext>
            </p:extLst>
          </p:nvPr>
        </p:nvGraphicFramePr>
        <p:xfrm>
          <a:off x="5583287" y="2613308"/>
          <a:ext cx="2421304" cy="263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8" name="Picture 367" descr="A screenshot of a profile&#10;&#10;Description automatically generated">
            <a:extLst>
              <a:ext uri="{FF2B5EF4-FFF2-40B4-BE49-F238E27FC236}">
                <a16:creationId xmlns:a16="http://schemas.microsoft.com/office/drawing/2014/main" id="{44902B4D-8E65-475B-B9F2-B07E8617DC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03" t="-69" b="8672"/>
          <a:stretch/>
        </p:blipFill>
        <p:spPr>
          <a:xfrm>
            <a:off x="879958" y="2513230"/>
            <a:ext cx="4106417" cy="27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F6DD-0847-5887-22CE-6F1160D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506" y="955094"/>
            <a:ext cx="3181423" cy="1212152"/>
          </a:xfrm>
        </p:spPr>
        <p:txBody>
          <a:bodyPr anchor="b">
            <a:normAutofit/>
          </a:bodyPr>
          <a:lstStyle/>
          <a:p>
            <a:r>
              <a:rPr lang="en-GB">
                <a:latin typeface="Calibri"/>
                <a:cs typeface="Calibri"/>
              </a:rPr>
              <a:t>GUI Design</a:t>
            </a:r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0" name="Content Placeholder 26">
            <a:extLst>
              <a:ext uri="{FF2B5EF4-FFF2-40B4-BE49-F238E27FC236}">
                <a16:creationId xmlns:a16="http://schemas.microsoft.com/office/drawing/2014/main" id="{7DFC8F77-6627-31A0-A1F6-E6E6BF1C9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111996"/>
              </p:ext>
            </p:extLst>
          </p:nvPr>
        </p:nvGraphicFramePr>
        <p:xfrm>
          <a:off x="5767547" y="2378872"/>
          <a:ext cx="2430198" cy="258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screenshot of a member dashboard&#10;&#10;Description automatically generated">
            <a:extLst>
              <a:ext uri="{FF2B5EF4-FFF2-40B4-BE49-F238E27FC236}">
                <a16:creationId xmlns:a16="http://schemas.microsoft.com/office/drawing/2014/main" id="{22B33D7C-44F6-FA90-2408-7F70CE155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12" y="2608337"/>
            <a:ext cx="4741048" cy="31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7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704FC613E2B243AB42BFEC7CBD8684" ma:contentTypeVersion="9" ma:contentTypeDescription="Create a new document." ma:contentTypeScope="" ma:versionID="e300db32bb49a73037e1f4e181c97f21">
  <xsd:schema xmlns:xsd="http://www.w3.org/2001/XMLSchema" xmlns:xs="http://www.w3.org/2001/XMLSchema" xmlns:p="http://schemas.microsoft.com/office/2006/metadata/properties" xmlns:ns2="122a12d1-4829-4998-96cb-50e73bcc85a5" xmlns:ns3="2cd2902c-8534-4216-837a-15afbdedc29f" targetNamespace="http://schemas.microsoft.com/office/2006/metadata/properties" ma:root="true" ma:fieldsID="c4136440f9180aa37cc2040cc9fbac2d" ns2:_="" ns3:_="">
    <xsd:import namespace="122a12d1-4829-4998-96cb-50e73bcc85a5"/>
    <xsd:import namespace="2cd2902c-8534-4216-837a-15afbdedc2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a12d1-4829-4998-96cb-50e73bcc85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886724e-ffcd-44ac-9d78-de6ab15e1e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d2902c-8534-4216-837a-15afbdedc29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e220b5b-318a-4b5a-88ca-21894ba0de1e}" ma:internalName="TaxCatchAll" ma:showField="CatchAllData" ma:web="2cd2902c-8534-4216-837a-15afbdedc2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2a12d1-4829-4998-96cb-50e73bcc85a5">
      <Terms xmlns="http://schemas.microsoft.com/office/infopath/2007/PartnerControls"/>
    </lcf76f155ced4ddcb4097134ff3c332f>
    <TaxCatchAll xmlns="2cd2902c-8534-4216-837a-15afbdedc29f" xsi:nil="true"/>
  </documentManagement>
</p:properties>
</file>

<file path=customXml/itemProps1.xml><?xml version="1.0" encoding="utf-8"?>
<ds:datastoreItem xmlns:ds="http://schemas.openxmlformats.org/officeDocument/2006/customXml" ds:itemID="{81CBDC57-6F05-4F86-9E76-1A235FF4EB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DE818-BD22-4E5E-ADD4-D72550783076}">
  <ds:schemaRefs>
    <ds:schemaRef ds:uri="122a12d1-4829-4998-96cb-50e73bcc85a5"/>
    <ds:schemaRef ds:uri="2cd2902c-8534-4216-837a-15afbdedc2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F8CB9A-E208-4FBE-BA91-3DDA95E53620}">
  <ds:schemaRefs>
    <ds:schemaRef ds:uri="122a12d1-4829-4998-96cb-50e73bcc85a5"/>
    <ds:schemaRef ds:uri="2cd2902c-8534-4216-837a-15afbdedc29f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Organic</vt:lpstr>
      <vt:lpstr>Introduction</vt:lpstr>
      <vt:lpstr>The Problems</vt:lpstr>
      <vt:lpstr>User Story Prioritization</vt:lpstr>
      <vt:lpstr>The Solution</vt:lpstr>
      <vt:lpstr>Data Model </vt:lpstr>
      <vt:lpstr>GUI Design</vt:lpstr>
      <vt:lpstr>GUI Design</vt:lpstr>
      <vt:lpstr>GUI Design</vt:lpstr>
      <vt:lpstr>GUI Design</vt:lpstr>
      <vt:lpstr>Testing</vt:lpstr>
      <vt:lpstr>Deliverables</vt:lpstr>
      <vt:lpstr>Users story </vt:lpstr>
      <vt:lpstr>Retrospective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2023-09-11T18:16:44Z</dcterms:created>
  <dcterms:modified xsi:type="dcterms:W3CDTF">2023-09-14T00:00:49Z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0x01010065704FC613E2B243AB42BFEC7CBD8684</vt:lpwstr>
  </property>
  <property fmtid="{D5CDD505-2E9C-101B-9397-08002B2CF9AE}" pid="3" name="MediaServiceImageTags">
    <vt:lpwstr/>
  </property>
</Properties>
</file>